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7.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8.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heme/themeOverride1.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5548" r:id="rId1"/>
    <p:sldMasterId id="2147495545" r:id="rId2"/>
    <p:sldMasterId id="2147483660" r:id="rId3"/>
    <p:sldMasterId id="2147495550" r:id="rId4"/>
    <p:sldMasterId id="2147495568" r:id="rId5"/>
    <p:sldMasterId id="2147495580" r:id="rId6"/>
    <p:sldMasterId id="2147495592" r:id="rId7"/>
    <p:sldMasterId id="2147495604" r:id="rId8"/>
    <p:sldMasterId id="2147495628" r:id="rId9"/>
    <p:sldMasterId id="2147495665" r:id="rId10"/>
    <p:sldMasterId id="2147495677" r:id="rId11"/>
    <p:sldMasterId id="2147495701" r:id="rId12"/>
    <p:sldMasterId id="2147495809" r:id="rId13"/>
    <p:sldMasterId id="2147495863" r:id="rId14"/>
    <p:sldMasterId id="2147495901" r:id="rId15"/>
    <p:sldMasterId id="2147495913" r:id="rId16"/>
    <p:sldMasterId id="2147495937" r:id="rId17"/>
    <p:sldMasterId id="2147495961" r:id="rId18"/>
    <p:sldMasterId id="2147495973" r:id="rId19"/>
  </p:sldMasterIdLst>
  <p:notesMasterIdLst>
    <p:notesMasterId r:id="rId68"/>
  </p:notesMasterIdLst>
  <p:sldIdLst>
    <p:sldId id="331" r:id="rId20"/>
    <p:sldId id="330" r:id="rId21"/>
    <p:sldId id="259" r:id="rId22"/>
    <p:sldId id="267" r:id="rId23"/>
    <p:sldId id="265" r:id="rId24"/>
    <p:sldId id="261" r:id="rId25"/>
    <p:sldId id="260" r:id="rId26"/>
    <p:sldId id="268" r:id="rId27"/>
    <p:sldId id="257" r:id="rId28"/>
    <p:sldId id="269" r:id="rId29"/>
    <p:sldId id="3951" r:id="rId30"/>
    <p:sldId id="3952" r:id="rId31"/>
    <p:sldId id="3996" r:id="rId32"/>
    <p:sldId id="3961" r:id="rId33"/>
    <p:sldId id="262" r:id="rId34"/>
    <p:sldId id="263" r:id="rId35"/>
    <p:sldId id="980" r:id="rId36"/>
    <p:sldId id="256" r:id="rId37"/>
    <p:sldId id="3809" r:id="rId38"/>
    <p:sldId id="3946" r:id="rId39"/>
    <p:sldId id="3791" r:id="rId40"/>
    <p:sldId id="3820" r:id="rId41"/>
    <p:sldId id="3821" r:id="rId42"/>
    <p:sldId id="258" r:id="rId43"/>
    <p:sldId id="266" r:id="rId44"/>
    <p:sldId id="3822" r:id="rId45"/>
    <p:sldId id="3823" r:id="rId46"/>
    <p:sldId id="3824" r:id="rId47"/>
    <p:sldId id="3825" r:id="rId48"/>
    <p:sldId id="3826" r:id="rId49"/>
    <p:sldId id="264" r:id="rId50"/>
    <p:sldId id="287" r:id="rId51"/>
    <p:sldId id="4073" r:id="rId52"/>
    <p:sldId id="4390" r:id="rId53"/>
    <p:sldId id="4391" r:id="rId54"/>
    <p:sldId id="4375" r:id="rId55"/>
    <p:sldId id="4304" r:id="rId56"/>
    <p:sldId id="4387" r:id="rId57"/>
    <p:sldId id="4380" r:id="rId58"/>
    <p:sldId id="4360" r:id="rId59"/>
    <p:sldId id="2708" r:id="rId60"/>
    <p:sldId id="4384" r:id="rId61"/>
    <p:sldId id="4388" r:id="rId62"/>
    <p:sldId id="4322" r:id="rId63"/>
    <p:sldId id="4336" r:id="rId64"/>
    <p:sldId id="2874" r:id="rId65"/>
    <p:sldId id="4386" r:id="rId66"/>
    <p:sldId id="3990"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3E535B-BCFF-4D5F-83C2-C56B6360FE5F}" v="3" dt="2026-02-26T21:29:15.4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108"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5" Type="http://schemas.openxmlformats.org/officeDocument/2006/relationships/slideMaster" Target="slideMasters/slideMaster5.xml"/><Relationship Id="rId61" Type="http://schemas.openxmlformats.org/officeDocument/2006/relationships/slide" Target="slides/slide4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 Type="http://schemas.openxmlformats.org/officeDocument/2006/relationships/slideMaster" Target="slideMasters/slideMaster7.xml"/><Relationship Id="rId7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C9D43F-F8FC-46A9-8E55-B02DDB4847CB}" type="doc">
      <dgm:prSet loTypeId="urn:microsoft.com/office/officeart/2005/8/layout/vList2" loCatId="list" qsTypeId="urn:microsoft.com/office/officeart/2005/8/quickstyle/simple4" qsCatId="simple" csTypeId="urn:microsoft.com/office/officeart/2005/8/colors/accent0_3" csCatId="mainScheme"/>
      <dgm:spPr/>
      <dgm:t>
        <a:bodyPr/>
        <a:lstStyle/>
        <a:p>
          <a:endParaRPr lang="en-US"/>
        </a:p>
      </dgm:t>
    </dgm:pt>
    <dgm:pt modelId="{C76841FE-0A50-4ED6-98C6-21D06F3F3F2E}">
      <dgm:prSet/>
      <dgm:spPr/>
      <dgm:t>
        <a:bodyPr/>
        <a:lstStyle/>
        <a:p>
          <a:r>
            <a:rPr lang="en-US" b="1"/>
            <a:t>1</a:t>
          </a:r>
          <a:r>
            <a:rPr lang="en-US" b="1" baseline="30000"/>
            <a:t>st</a:t>
          </a:r>
          <a:r>
            <a:rPr lang="en-US" b="1"/>
            <a:t> Violation – Detention  </a:t>
          </a:r>
          <a:endParaRPr lang="en-US"/>
        </a:p>
      </dgm:t>
    </dgm:pt>
    <dgm:pt modelId="{48789770-02A8-4A0B-BE29-20C509DD0BE0}" type="parTrans" cxnId="{9EBD2AE1-7603-415D-A938-2D6AE0977109}">
      <dgm:prSet/>
      <dgm:spPr/>
      <dgm:t>
        <a:bodyPr/>
        <a:lstStyle/>
        <a:p>
          <a:endParaRPr lang="en-US"/>
        </a:p>
      </dgm:t>
    </dgm:pt>
    <dgm:pt modelId="{1E8B355D-F273-4DDC-BC4D-0ED2D3E4CA98}" type="sibTrans" cxnId="{9EBD2AE1-7603-415D-A938-2D6AE0977109}">
      <dgm:prSet/>
      <dgm:spPr/>
      <dgm:t>
        <a:bodyPr/>
        <a:lstStyle/>
        <a:p>
          <a:endParaRPr lang="en-US"/>
        </a:p>
      </dgm:t>
    </dgm:pt>
    <dgm:pt modelId="{DCFE9E36-D0DB-4682-84B9-A49482221EBE}">
      <dgm:prSet/>
      <dgm:spPr/>
      <dgm:t>
        <a:bodyPr/>
        <a:lstStyle/>
        <a:p>
          <a:r>
            <a:rPr lang="en-US"/>
            <a:t>Parent notification submit phone to main office</a:t>
          </a:r>
        </a:p>
      </dgm:t>
    </dgm:pt>
    <dgm:pt modelId="{E1285A03-CE12-4011-91C0-A3C04B348568}" type="parTrans" cxnId="{58E22EA5-FF5A-42BF-8651-F676CBE4563D}">
      <dgm:prSet/>
      <dgm:spPr/>
      <dgm:t>
        <a:bodyPr/>
        <a:lstStyle/>
        <a:p>
          <a:endParaRPr lang="en-US"/>
        </a:p>
      </dgm:t>
    </dgm:pt>
    <dgm:pt modelId="{DA7BC028-DAA4-4F76-8353-46EF8E7D47DF}" type="sibTrans" cxnId="{58E22EA5-FF5A-42BF-8651-F676CBE4563D}">
      <dgm:prSet/>
      <dgm:spPr/>
      <dgm:t>
        <a:bodyPr/>
        <a:lstStyle/>
        <a:p>
          <a:endParaRPr lang="en-US"/>
        </a:p>
      </dgm:t>
    </dgm:pt>
    <dgm:pt modelId="{F50F2DCC-A102-4E00-97C3-6D6A0BC0D9E9}">
      <dgm:prSet/>
      <dgm:spPr/>
      <dgm:t>
        <a:bodyPr/>
        <a:lstStyle/>
        <a:p>
          <a:r>
            <a:rPr lang="en-US" b="1"/>
            <a:t>2nd Violation – Saturday Detention</a:t>
          </a:r>
          <a:endParaRPr lang="en-US"/>
        </a:p>
      </dgm:t>
    </dgm:pt>
    <dgm:pt modelId="{E1A72B24-5DBF-43BF-8D12-51BA746FF451}" type="parTrans" cxnId="{8B88193C-4F25-448F-9213-0733413EF97C}">
      <dgm:prSet/>
      <dgm:spPr/>
      <dgm:t>
        <a:bodyPr/>
        <a:lstStyle/>
        <a:p>
          <a:endParaRPr lang="en-US"/>
        </a:p>
      </dgm:t>
    </dgm:pt>
    <dgm:pt modelId="{03BB3A2D-BED2-4306-B971-CFF191D643F5}" type="sibTrans" cxnId="{8B88193C-4F25-448F-9213-0733413EF97C}">
      <dgm:prSet/>
      <dgm:spPr/>
      <dgm:t>
        <a:bodyPr/>
        <a:lstStyle/>
        <a:p>
          <a:endParaRPr lang="en-US"/>
        </a:p>
      </dgm:t>
    </dgm:pt>
    <dgm:pt modelId="{4A366A8B-291A-4EFF-8A97-3AA9667AEDDA}">
      <dgm:prSet/>
      <dgm:spPr/>
      <dgm:t>
        <a:bodyPr/>
        <a:lstStyle/>
        <a:p>
          <a:r>
            <a:rPr lang="en-US"/>
            <a:t>Parent notification submit phone to administration</a:t>
          </a:r>
        </a:p>
      </dgm:t>
    </dgm:pt>
    <dgm:pt modelId="{5A73F6FB-6D75-4042-9D6C-6ED86B0115F7}" type="parTrans" cxnId="{E0A3963F-4C3A-4943-B501-F0069E139C6B}">
      <dgm:prSet/>
      <dgm:spPr/>
      <dgm:t>
        <a:bodyPr/>
        <a:lstStyle/>
        <a:p>
          <a:endParaRPr lang="en-US"/>
        </a:p>
      </dgm:t>
    </dgm:pt>
    <dgm:pt modelId="{2798DA62-E33B-4198-9C5C-262DD7A6A6C7}" type="sibTrans" cxnId="{E0A3963F-4C3A-4943-B501-F0069E139C6B}">
      <dgm:prSet/>
      <dgm:spPr/>
      <dgm:t>
        <a:bodyPr/>
        <a:lstStyle/>
        <a:p>
          <a:endParaRPr lang="en-US"/>
        </a:p>
      </dgm:t>
    </dgm:pt>
    <dgm:pt modelId="{444ECBD6-0835-4C78-9C05-13FB973B1E07}">
      <dgm:prSet/>
      <dgm:spPr/>
      <dgm:t>
        <a:bodyPr/>
        <a:lstStyle/>
        <a:p>
          <a:r>
            <a:rPr lang="en-US" b="1"/>
            <a:t>3</a:t>
          </a:r>
          <a:r>
            <a:rPr lang="en-US" b="1" baseline="30000"/>
            <a:t>rd</a:t>
          </a:r>
          <a:r>
            <a:rPr lang="en-US" b="1"/>
            <a:t> Violation – Referral Suspension &amp; Behavior Probation</a:t>
          </a:r>
          <a:endParaRPr lang="en-US"/>
        </a:p>
      </dgm:t>
    </dgm:pt>
    <dgm:pt modelId="{81AB6467-0EA3-4112-86C4-F71339867E05}" type="parTrans" cxnId="{CCAAE1BF-688E-475A-BE69-522D06323732}">
      <dgm:prSet/>
      <dgm:spPr/>
      <dgm:t>
        <a:bodyPr/>
        <a:lstStyle/>
        <a:p>
          <a:endParaRPr lang="en-US"/>
        </a:p>
      </dgm:t>
    </dgm:pt>
    <dgm:pt modelId="{81E9339D-4DB2-4BA0-B493-11858B0A7BE6}" type="sibTrans" cxnId="{CCAAE1BF-688E-475A-BE69-522D06323732}">
      <dgm:prSet/>
      <dgm:spPr/>
      <dgm:t>
        <a:bodyPr/>
        <a:lstStyle/>
        <a:p>
          <a:endParaRPr lang="en-US"/>
        </a:p>
      </dgm:t>
    </dgm:pt>
    <dgm:pt modelId="{F7C262F5-9625-4627-8A3E-F17EEE62F671}">
      <dgm:prSet/>
      <dgm:spPr/>
      <dgm:t>
        <a:bodyPr/>
        <a:lstStyle/>
        <a:p>
          <a:r>
            <a:rPr lang="en-US"/>
            <a:t>Device must be picked up by a legal guardian</a:t>
          </a:r>
        </a:p>
      </dgm:t>
    </dgm:pt>
    <dgm:pt modelId="{9A3ED8ED-A599-4D79-A72A-4D244D4C460C}" type="parTrans" cxnId="{C3775C84-69C9-4014-B1AA-C0E68C8954E2}">
      <dgm:prSet/>
      <dgm:spPr/>
      <dgm:t>
        <a:bodyPr/>
        <a:lstStyle/>
        <a:p>
          <a:endParaRPr lang="en-US"/>
        </a:p>
      </dgm:t>
    </dgm:pt>
    <dgm:pt modelId="{05723D0F-9843-4673-A871-FDBCCFEB564B}" type="sibTrans" cxnId="{C3775C84-69C9-4014-B1AA-C0E68C8954E2}">
      <dgm:prSet/>
      <dgm:spPr/>
      <dgm:t>
        <a:bodyPr/>
        <a:lstStyle/>
        <a:p>
          <a:endParaRPr lang="en-US"/>
        </a:p>
      </dgm:t>
    </dgm:pt>
    <dgm:pt modelId="{7101169F-FADA-4F69-9A20-81DCD4D09679}" type="pres">
      <dgm:prSet presAssocID="{C1C9D43F-F8FC-46A9-8E55-B02DDB4847CB}" presName="linear" presStyleCnt="0">
        <dgm:presLayoutVars>
          <dgm:animLvl val="lvl"/>
          <dgm:resizeHandles val="exact"/>
        </dgm:presLayoutVars>
      </dgm:prSet>
      <dgm:spPr/>
    </dgm:pt>
    <dgm:pt modelId="{B15EBEC0-168A-4A37-A51A-CD18FDC1A95A}" type="pres">
      <dgm:prSet presAssocID="{C76841FE-0A50-4ED6-98C6-21D06F3F3F2E}" presName="parentText" presStyleLbl="node1" presStyleIdx="0" presStyleCnt="6">
        <dgm:presLayoutVars>
          <dgm:chMax val="0"/>
          <dgm:bulletEnabled val="1"/>
        </dgm:presLayoutVars>
      </dgm:prSet>
      <dgm:spPr/>
    </dgm:pt>
    <dgm:pt modelId="{98AD15C6-1716-4909-88E5-1CF11CB070A6}" type="pres">
      <dgm:prSet presAssocID="{1E8B355D-F273-4DDC-BC4D-0ED2D3E4CA98}" presName="spacer" presStyleCnt="0"/>
      <dgm:spPr/>
    </dgm:pt>
    <dgm:pt modelId="{570D8E16-9878-4DD3-8B9F-D5C63B1434AE}" type="pres">
      <dgm:prSet presAssocID="{DCFE9E36-D0DB-4682-84B9-A49482221EBE}" presName="parentText" presStyleLbl="node1" presStyleIdx="1" presStyleCnt="6">
        <dgm:presLayoutVars>
          <dgm:chMax val="0"/>
          <dgm:bulletEnabled val="1"/>
        </dgm:presLayoutVars>
      </dgm:prSet>
      <dgm:spPr/>
    </dgm:pt>
    <dgm:pt modelId="{F2F0D7D3-B965-41CE-BD17-A99AAB775FDB}" type="pres">
      <dgm:prSet presAssocID="{DA7BC028-DAA4-4F76-8353-46EF8E7D47DF}" presName="spacer" presStyleCnt="0"/>
      <dgm:spPr/>
    </dgm:pt>
    <dgm:pt modelId="{83EA8246-112B-4FC5-84FF-D335AE6E4807}" type="pres">
      <dgm:prSet presAssocID="{F50F2DCC-A102-4E00-97C3-6D6A0BC0D9E9}" presName="parentText" presStyleLbl="node1" presStyleIdx="2" presStyleCnt="6">
        <dgm:presLayoutVars>
          <dgm:chMax val="0"/>
          <dgm:bulletEnabled val="1"/>
        </dgm:presLayoutVars>
      </dgm:prSet>
      <dgm:spPr/>
    </dgm:pt>
    <dgm:pt modelId="{FCFBFE82-3CB7-48CA-8B83-55339461C2D3}" type="pres">
      <dgm:prSet presAssocID="{03BB3A2D-BED2-4306-B971-CFF191D643F5}" presName="spacer" presStyleCnt="0"/>
      <dgm:spPr/>
    </dgm:pt>
    <dgm:pt modelId="{B5E082DD-8629-4592-867F-C908917192EF}" type="pres">
      <dgm:prSet presAssocID="{4A366A8B-291A-4EFF-8A97-3AA9667AEDDA}" presName="parentText" presStyleLbl="node1" presStyleIdx="3" presStyleCnt="6">
        <dgm:presLayoutVars>
          <dgm:chMax val="0"/>
          <dgm:bulletEnabled val="1"/>
        </dgm:presLayoutVars>
      </dgm:prSet>
      <dgm:spPr/>
    </dgm:pt>
    <dgm:pt modelId="{3AAC2957-BD56-43EC-89D6-E98F0A78E629}" type="pres">
      <dgm:prSet presAssocID="{2798DA62-E33B-4198-9C5C-262DD7A6A6C7}" presName="spacer" presStyleCnt="0"/>
      <dgm:spPr/>
    </dgm:pt>
    <dgm:pt modelId="{F744D39D-D6C2-43F7-8EE0-2719A06C5337}" type="pres">
      <dgm:prSet presAssocID="{444ECBD6-0835-4C78-9C05-13FB973B1E07}" presName="parentText" presStyleLbl="node1" presStyleIdx="4" presStyleCnt="6">
        <dgm:presLayoutVars>
          <dgm:chMax val="0"/>
          <dgm:bulletEnabled val="1"/>
        </dgm:presLayoutVars>
      </dgm:prSet>
      <dgm:spPr/>
    </dgm:pt>
    <dgm:pt modelId="{192E85B5-BDE5-474B-99BD-4A50FD1DF5CC}" type="pres">
      <dgm:prSet presAssocID="{81E9339D-4DB2-4BA0-B493-11858B0A7BE6}" presName="spacer" presStyleCnt="0"/>
      <dgm:spPr/>
    </dgm:pt>
    <dgm:pt modelId="{8E2A67F7-EBC7-4A81-B915-63DF0F885DF2}" type="pres">
      <dgm:prSet presAssocID="{F7C262F5-9625-4627-8A3E-F17EEE62F671}" presName="parentText" presStyleLbl="node1" presStyleIdx="5" presStyleCnt="6">
        <dgm:presLayoutVars>
          <dgm:chMax val="0"/>
          <dgm:bulletEnabled val="1"/>
        </dgm:presLayoutVars>
      </dgm:prSet>
      <dgm:spPr/>
    </dgm:pt>
  </dgm:ptLst>
  <dgm:cxnLst>
    <dgm:cxn modelId="{D722B703-9F8E-466F-97E0-6F68F543B7FF}" type="presOf" srcId="{DCFE9E36-D0DB-4682-84B9-A49482221EBE}" destId="{570D8E16-9878-4DD3-8B9F-D5C63B1434AE}" srcOrd="0" destOrd="0" presId="urn:microsoft.com/office/officeart/2005/8/layout/vList2"/>
    <dgm:cxn modelId="{91CB9908-2EBC-4BA2-A1A3-B180379A4940}" type="presOf" srcId="{F50F2DCC-A102-4E00-97C3-6D6A0BC0D9E9}" destId="{83EA8246-112B-4FC5-84FF-D335AE6E4807}" srcOrd="0" destOrd="0" presId="urn:microsoft.com/office/officeart/2005/8/layout/vList2"/>
    <dgm:cxn modelId="{9184FC13-F3CE-4DBF-AF87-CCEF6512D63B}" type="presOf" srcId="{C76841FE-0A50-4ED6-98C6-21D06F3F3F2E}" destId="{B15EBEC0-168A-4A37-A51A-CD18FDC1A95A}" srcOrd="0" destOrd="0" presId="urn:microsoft.com/office/officeart/2005/8/layout/vList2"/>
    <dgm:cxn modelId="{0F107E1D-1E40-4931-8F13-CBAFA79004E1}" type="presOf" srcId="{C1C9D43F-F8FC-46A9-8E55-B02DDB4847CB}" destId="{7101169F-FADA-4F69-9A20-81DCD4D09679}" srcOrd="0" destOrd="0" presId="urn:microsoft.com/office/officeart/2005/8/layout/vList2"/>
    <dgm:cxn modelId="{8B88193C-4F25-448F-9213-0733413EF97C}" srcId="{C1C9D43F-F8FC-46A9-8E55-B02DDB4847CB}" destId="{F50F2DCC-A102-4E00-97C3-6D6A0BC0D9E9}" srcOrd="2" destOrd="0" parTransId="{E1A72B24-5DBF-43BF-8D12-51BA746FF451}" sibTransId="{03BB3A2D-BED2-4306-B971-CFF191D643F5}"/>
    <dgm:cxn modelId="{E0A3963F-4C3A-4943-B501-F0069E139C6B}" srcId="{C1C9D43F-F8FC-46A9-8E55-B02DDB4847CB}" destId="{4A366A8B-291A-4EFF-8A97-3AA9667AEDDA}" srcOrd="3" destOrd="0" parTransId="{5A73F6FB-6D75-4042-9D6C-6ED86B0115F7}" sibTransId="{2798DA62-E33B-4198-9C5C-262DD7A6A6C7}"/>
    <dgm:cxn modelId="{C3775C84-69C9-4014-B1AA-C0E68C8954E2}" srcId="{C1C9D43F-F8FC-46A9-8E55-B02DDB4847CB}" destId="{F7C262F5-9625-4627-8A3E-F17EEE62F671}" srcOrd="5" destOrd="0" parTransId="{9A3ED8ED-A599-4D79-A72A-4D244D4C460C}" sibTransId="{05723D0F-9843-4673-A871-FDBCCFEB564B}"/>
    <dgm:cxn modelId="{A2234395-21F4-43DB-8296-EB26D628532F}" type="presOf" srcId="{F7C262F5-9625-4627-8A3E-F17EEE62F671}" destId="{8E2A67F7-EBC7-4A81-B915-63DF0F885DF2}" srcOrd="0" destOrd="0" presId="urn:microsoft.com/office/officeart/2005/8/layout/vList2"/>
    <dgm:cxn modelId="{58E22EA5-FF5A-42BF-8651-F676CBE4563D}" srcId="{C1C9D43F-F8FC-46A9-8E55-B02DDB4847CB}" destId="{DCFE9E36-D0DB-4682-84B9-A49482221EBE}" srcOrd="1" destOrd="0" parTransId="{E1285A03-CE12-4011-91C0-A3C04B348568}" sibTransId="{DA7BC028-DAA4-4F76-8353-46EF8E7D47DF}"/>
    <dgm:cxn modelId="{9BA7E8AA-3BAA-44CA-A7A1-C9E5AEC536FE}" type="presOf" srcId="{444ECBD6-0835-4C78-9C05-13FB973B1E07}" destId="{F744D39D-D6C2-43F7-8EE0-2719A06C5337}" srcOrd="0" destOrd="0" presId="urn:microsoft.com/office/officeart/2005/8/layout/vList2"/>
    <dgm:cxn modelId="{CCAAE1BF-688E-475A-BE69-522D06323732}" srcId="{C1C9D43F-F8FC-46A9-8E55-B02DDB4847CB}" destId="{444ECBD6-0835-4C78-9C05-13FB973B1E07}" srcOrd="4" destOrd="0" parTransId="{81AB6467-0EA3-4112-86C4-F71339867E05}" sibTransId="{81E9339D-4DB2-4BA0-B493-11858B0A7BE6}"/>
    <dgm:cxn modelId="{9EBD2AE1-7603-415D-A938-2D6AE0977109}" srcId="{C1C9D43F-F8FC-46A9-8E55-B02DDB4847CB}" destId="{C76841FE-0A50-4ED6-98C6-21D06F3F3F2E}" srcOrd="0" destOrd="0" parTransId="{48789770-02A8-4A0B-BE29-20C509DD0BE0}" sibTransId="{1E8B355D-F273-4DDC-BC4D-0ED2D3E4CA98}"/>
    <dgm:cxn modelId="{C0DCCCF7-9E32-42B8-BB8E-13B7C6D7B411}" type="presOf" srcId="{4A366A8B-291A-4EFF-8A97-3AA9667AEDDA}" destId="{B5E082DD-8629-4592-867F-C908917192EF}" srcOrd="0" destOrd="0" presId="urn:microsoft.com/office/officeart/2005/8/layout/vList2"/>
    <dgm:cxn modelId="{9EC0D76D-01F3-4B0C-A905-CAED9DBCF303}" type="presParOf" srcId="{7101169F-FADA-4F69-9A20-81DCD4D09679}" destId="{B15EBEC0-168A-4A37-A51A-CD18FDC1A95A}" srcOrd="0" destOrd="0" presId="urn:microsoft.com/office/officeart/2005/8/layout/vList2"/>
    <dgm:cxn modelId="{D67AE220-1D31-491F-8070-7231DF5FBE29}" type="presParOf" srcId="{7101169F-FADA-4F69-9A20-81DCD4D09679}" destId="{98AD15C6-1716-4909-88E5-1CF11CB070A6}" srcOrd="1" destOrd="0" presId="urn:microsoft.com/office/officeart/2005/8/layout/vList2"/>
    <dgm:cxn modelId="{37FD0EC8-0DCC-431A-BEC1-4AE296837D67}" type="presParOf" srcId="{7101169F-FADA-4F69-9A20-81DCD4D09679}" destId="{570D8E16-9878-4DD3-8B9F-D5C63B1434AE}" srcOrd="2" destOrd="0" presId="urn:microsoft.com/office/officeart/2005/8/layout/vList2"/>
    <dgm:cxn modelId="{716DE31D-4E23-4BFC-9F9C-2313655297CB}" type="presParOf" srcId="{7101169F-FADA-4F69-9A20-81DCD4D09679}" destId="{F2F0D7D3-B965-41CE-BD17-A99AAB775FDB}" srcOrd="3" destOrd="0" presId="urn:microsoft.com/office/officeart/2005/8/layout/vList2"/>
    <dgm:cxn modelId="{C5CD9DE9-7D1D-4927-A494-C6757A371374}" type="presParOf" srcId="{7101169F-FADA-4F69-9A20-81DCD4D09679}" destId="{83EA8246-112B-4FC5-84FF-D335AE6E4807}" srcOrd="4" destOrd="0" presId="urn:microsoft.com/office/officeart/2005/8/layout/vList2"/>
    <dgm:cxn modelId="{B645BAC8-3302-4FBD-8348-6979CC523BA8}" type="presParOf" srcId="{7101169F-FADA-4F69-9A20-81DCD4D09679}" destId="{FCFBFE82-3CB7-48CA-8B83-55339461C2D3}" srcOrd="5" destOrd="0" presId="urn:microsoft.com/office/officeart/2005/8/layout/vList2"/>
    <dgm:cxn modelId="{A298F656-5E55-438E-B5B8-AC42CEC57B44}" type="presParOf" srcId="{7101169F-FADA-4F69-9A20-81DCD4D09679}" destId="{B5E082DD-8629-4592-867F-C908917192EF}" srcOrd="6" destOrd="0" presId="urn:microsoft.com/office/officeart/2005/8/layout/vList2"/>
    <dgm:cxn modelId="{9A7363B6-2582-4ABE-94F1-5FE0506BCD40}" type="presParOf" srcId="{7101169F-FADA-4F69-9A20-81DCD4D09679}" destId="{3AAC2957-BD56-43EC-89D6-E98F0A78E629}" srcOrd="7" destOrd="0" presId="urn:microsoft.com/office/officeart/2005/8/layout/vList2"/>
    <dgm:cxn modelId="{A58A9301-E746-4EAA-83EC-6582439204B9}" type="presParOf" srcId="{7101169F-FADA-4F69-9A20-81DCD4D09679}" destId="{F744D39D-D6C2-43F7-8EE0-2719A06C5337}" srcOrd="8" destOrd="0" presId="urn:microsoft.com/office/officeart/2005/8/layout/vList2"/>
    <dgm:cxn modelId="{0CB522B9-008A-4078-A8AB-326E6391AEF6}" type="presParOf" srcId="{7101169F-FADA-4F69-9A20-81DCD4D09679}" destId="{192E85B5-BDE5-474B-99BD-4A50FD1DF5CC}" srcOrd="9" destOrd="0" presId="urn:microsoft.com/office/officeart/2005/8/layout/vList2"/>
    <dgm:cxn modelId="{2781403C-E9E7-48BA-B59B-DE13E58F551B}" type="presParOf" srcId="{7101169F-FADA-4F69-9A20-81DCD4D09679}" destId="{8E2A67F7-EBC7-4A81-B915-63DF0F885DF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a:p>
          <a:pPr>
            <a:lnSpc>
              <a:spcPts val="1500"/>
            </a:lnSpc>
          </a:pPr>
          <a:endParaRPr lang="en-US" sz="1800" b="1">
            <a:solidFill>
              <a:schemeClr val="tx1"/>
            </a:solidFill>
          </a:endParaRPr>
        </a:p>
        <a:p>
          <a:pPr>
            <a:lnSpc>
              <a:spcPts val="1500"/>
            </a:lnSpc>
          </a:pPr>
          <a:r>
            <a:rPr lang="en-US" sz="1100" b="0" i="1">
              <a:solidFill>
                <a:schemeClr val="tx1"/>
              </a:solidFill>
            </a:rPr>
            <a:t>Conceirge email sent to parents</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217066" y="19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Set high expectations</a:t>
          </a:r>
          <a:endParaRPr lang="en-US" sz="900" kern="1200"/>
        </a:p>
      </dsp:txBody>
      <dsp:txXfrm>
        <a:off x="1245783" y="28911"/>
        <a:ext cx="1311765" cy="530831"/>
      </dsp:txXfrm>
    </dsp:sp>
    <dsp:sp modelId="{F159417C-E500-401B-B9BA-06313CDCAB5B}">
      <dsp:nvSpPr>
        <dsp:cNvPr id="0" name=""/>
        <dsp:cNvSpPr/>
      </dsp:nvSpPr>
      <dsp:spPr>
        <a:xfrm>
          <a:off x="1217066" y="61787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O - Objective</a:t>
          </a:r>
          <a:endParaRPr lang="en-US" sz="900" kern="1200"/>
        </a:p>
      </dsp:txBody>
      <dsp:txXfrm>
        <a:off x="1245783" y="646590"/>
        <a:ext cx="1311765" cy="530831"/>
      </dsp:txXfrm>
    </dsp:sp>
    <dsp:sp modelId="{6DCE11DA-4EBD-4449-B42F-6AFA1AE3A36D}">
      <dsp:nvSpPr>
        <dsp:cNvPr id="0" name=""/>
        <dsp:cNvSpPr/>
      </dsp:nvSpPr>
      <dsp:spPr>
        <a:xfrm>
          <a:off x="1217066" y="1235551"/>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M - Meaningful curriculum</a:t>
          </a:r>
          <a:endParaRPr lang="en-US" sz="900" kern="1200"/>
        </a:p>
      </dsp:txBody>
      <dsp:txXfrm>
        <a:off x="1245783" y="1264268"/>
        <a:ext cx="1311765" cy="530831"/>
      </dsp:txXfrm>
    </dsp:sp>
    <dsp:sp modelId="{0C842A99-33F9-40BC-B66F-57D03D37776D}">
      <dsp:nvSpPr>
        <dsp:cNvPr id="0" name=""/>
        <dsp:cNvSpPr/>
      </dsp:nvSpPr>
      <dsp:spPr>
        <a:xfrm>
          <a:off x="1217066" y="1853229"/>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Effective</a:t>
          </a:r>
          <a:endParaRPr lang="en-US" sz="900" kern="1200"/>
        </a:p>
      </dsp:txBody>
      <dsp:txXfrm>
        <a:off x="1245783" y="1881946"/>
        <a:ext cx="1311765" cy="530831"/>
      </dsp:txXfrm>
    </dsp:sp>
    <dsp:sp modelId="{DAE65B27-D101-45F4-B049-0688E6617E1D}">
      <dsp:nvSpPr>
        <dsp:cNvPr id="0" name=""/>
        <dsp:cNvSpPr/>
      </dsp:nvSpPr>
      <dsp:spPr>
        <a:xfrm>
          <a:off x="1217066" y="2470908"/>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R -  Resourceful and responsible life long 	learners</a:t>
          </a:r>
          <a:endParaRPr lang="en-US" sz="900" kern="1200"/>
        </a:p>
      </dsp:txBody>
      <dsp:txXfrm>
        <a:off x="1245783" y="2499625"/>
        <a:ext cx="1311765" cy="530831"/>
      </dsp:txXfrm>
    </dsp:sp>
    <dsp:sp modelId="{48CF2F41-DD3F-4A2E-A2D4-72C91EF6D407}">
      <dsp:nvSpPr>
        <dsp:cNvPr id="0" name=""/>
        <dsp:cNvSpPr/>
      </dsp:nvSpPr>
      <dsp:spPr>
        <a:xfrm>
          <a:off x="1217066" y="3088586"/>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Scholars who achieve proficiency and beyond</a:t>
          </a:r>
          <a:endParaRPr lang="en-US" sz="900" kern="1200"/>
        </a:p>
      </dsp:txBody>
      <dsp:txXfrm>
        <a:off x="1245783" y="3117303"/>
        <a:ext cx="1311765" cy="530831"/>
      </dsp:txXfrm>
    </dsp:sp>
    <dsp:sp modelId="{D81D8462-735B-4619-A52A-C44B321D7D3B}">
      <dsp:nvSpPr>
        <dsp:cNvPr id="0" name=""/>
        <dsp:cNvSpPr/>
      </dsp:nvSpPr>
      <dsp:spPr>
        <a:xfrm>
          <a:off x="1217066" y="370626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Evaluate continuously and use data to drive 	curriculum</a:t>
          </a:r>
          <a:endParaRPr lang="en-US" sz="900" kern="1200"/>
        </a:p>
      </dsp:txBody>
      <dsp:txXfrm>
        <a:off x="1245783" y="3734981"/>
        <a:ext cx="1311765" cy="530831"/>
      </dsp:txXfrm>
    </dsp:sp>
    <dsp:sp modelId="{1B07030D-8CDD-445B-839A-D133321F7DC9}">
      <dsp:nvSpPr>
        <dsp:cNvPr id="0" name=""/>
        <dsp:cNvSpPr/>
      </dsp:nvSpPr>
      <dsp:spPr>
        <a:xfrm>
          <a:off x="1217066" y="432394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T - Teachers who are highly qualified</a:t>
          </a:r>
          <a:endParaRPr lang="en-US" sz="900" kern="1200"/>
        </a:p>
      </dsp:txBody>
      <dsp:txXfrm>
        <a:off x="1245783" y="4352660"/>
        <a:ext cx="1311765" cy="530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896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b="1" u="sng" kern="1200"/>
            <a:t>DO NOT. . </a:t>
          </a:r>
          <a:r>
            <a:rPr lang="en-US" sz="1500" b="1" kern="1200"/>
            <a:t>.</a:t>
          </a:r>
          <a:r>
            <a:rPr lang="en-US" sz="1500" b="1" kern="1200">
              <a:latin typeface="Calibri Light" panose="020F0302020204030204"/>
            </a:rPr>
            <a:t> </a:t>
          </a:r>
          <a:endParaRPr lang="en-US" sz="1500" kern="1200"/>
        </a:p>
      </dsp:txBody>
      <dsp:txXfrm>
        <a:off x="17563" y="107203"/>
        <a:ext cx="11568610" cy="324648"/>
      </dsp:txXfrm>
    </dsp:sp>
    <dsp:sp modelId="{BAE64A32-3C70-4086-BBB6-71480264422A}">
      <dsp:nvSpPr>
        <dsp:cNvPr id="0" name=""/>
        <dsp:cNvSpPr/>
      </dsp:nvSpPr>
      <dsp:spPr>
        <a:xfrm>
          <a:off x="0" y="4926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out” in the stairwells or on the second floor during lunch.</a:t>
          </a:r>
        </a:p>
      </dsp:txBody>
      <dsp:txXfrm>
        <a:off x="17563" y="510178"/>
        <a:ext cx="11568610" cy="324648"/>
      </dsp:txXfrm>
    </dsp:sp>
    <dsp:sp modelId="{B2EBE422-AF89-4ED4-976E-EFABC33EA380}">
      <dsp:nvSpPr>
        <dsp:cNvPr id="0" name=""/>
        <dsp:cNvSpPr/>
      </dsp:nvSpPr>
      <dsp:spPr>
        <a:xfrm>
          <a:off x="0" y="8955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Chew gum. DO NOT BRING GUM!</a:t>
          </a:r>
        </a:p>
      </dsp:txBody>
      <dsp:txXfrm>
        <a:off x="17563" y="913153"/>
        <a:ext cx="11568610" cy="324648"/>
      </dsp:txXfrm>
    </dsp:sp>
    <dsp:sp modelId="{5275B937-F964-4625-92BE-F83F9F1864D8}">
      <dsp:nvSpPr>
        <dsp:cNvPr id="0" name=""/>
        <dsp:cNvSpPr/>
      </dsp:nvSpPr>
      <dsp:spPr>
        <a:xfrm>
          <a:off x="0" y="12985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Go on the basketball court with a skateboard!</a:t>
          </a:r>
        </a:p>
      </dsp:txBody>
      <dsp:txXfrm>
        <a:off x="17563" y="1316128"/>
        <a:ext cx="11568610" cy="324648"/>
      </dsp:txXfrm>
    </dsp:sp>
    <dsp:sp modelId="{CCD9E1C7-DDEC-4DDE-BFAC-E22C80ABF486}">
      <dsp:nvSpPr>
        <dsp:cNvPr id="0" name=""/>
        <dsp:cNvSpPr/>
      </dsp:nvSpPr>
      <dsp:spPr>
        <a:xfrm>
          <a:off x="0" y="17015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Use the elevator without approval from the office.</a:t>
          </a:r>
          <a:r>
            <a:rPr lang="en-US" sz="1500" kern="1200">
              <a:latin typeface="Calibri Light" panose="020F0302020204030204"/>
            </a:rPr>
            <a:t> </a:t>
          </a:r>
          <a:endParaRPr lang="en-US" sz="1500" kern="1200"/>
        </a:p>
      </dsp:txBody>
      <dsp:txXfrm>
        <a:off x="17563" y="1719103"/>
        <a:ext cx="11568610" cy="324648"/>
      </dsp:txXfrm>
    </dsp:sp>
    <dsp:sp modelId="{56849978-BA99-49EF-99C8-4BE4AF769CA9}">
      <dsp:nvSpPr>
        <dsp:cNvPr id="0" name=""/>
        <dsp:cNvSpPr/>
      </dsp:nvSpPr>
      <dsp:spPr>
        <a:xfrm>
          <a:off x="0" y="21045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Leave campus if you are a Middle Schooler, Freshman or Sophomore (Except for DE students)</a:t>
          </a:r>
        </a:p>
      </dsp:txBody>
      <dsp:txXfrm>
        <a:off x="17563" y="2122078"/>
        <a:ext cx="11568610" cy="324648"/>
      </dsp:txXfrm>
    </dsp:sp>
    <dsp:sp modelId="{4C7CAAFE-B811-4F44-965A-586D09650188}">
      <dsp:nvSpPr>
        <dsp:cNvPr id="0" name=""/>
        <dsp:cNvSpPr/>
      </dsp:nvSpPr>
      <dsp:spPr>
        <a:xfrm>
          <a:off x="0" y="25074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Allow an underclassmen in your vehicle without prior permission, or you will lose all privileges for the remainder of the school year.</a:t>
          </a:r>
        </a:p>
      </dsp:txBody>
      <dsp:txXfrm>
        <a:off x="17563" y="2525053"/>
        <a:ext cx="11568610" cy="324648"/>
      </dsp:txXfrm>
    </dsp:sp>
    <dsp:sp modelId="{1091147D-05C1-4080-AC47-6FAE26AB1ADC}">
      <dsp:nvSpPr>
        <dsp:cNvPr id="0" name=""/>
        <dsp:cNvSpPr/>
      </dsp:nvSpPr>
      <dsp:spPr>
        <a:xfrm>
          <a:off x="0" y="29104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off the balcony.</a:t>
          </a:r>
        </a:p>
      </dsp:txBody>
      <dsp:txXfrm>
        <a:off x="17563" y="2928028"/>
        <a:ext cx="11568610" cy="324648"/>
      </dsp:txXfrm>
    </dsp:sp>
    <dsp:sp modelId="{A53FD525-20B5-4BB1-9D30-513951FADC45}">
      <dsp:nvSpPr>
        <dsp:cNvPr id="0" name=""/>
        <dsp:cNvSpPr/>
      </dsp:nvSpPr>
      <dsp:spPr>
        <a:xfrm>
          <a:off x="0" y="33134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from the ground level to the 2</a:t>
          </a:r>
          <a:r>
            <a:rPr lang="en-US" sz="1500" kern="1200" baseline="30000"/>
            <a:t>nd</a:t>
          </a:r>
          <a:r>
            <a:rPr lang="en-US" sz="1500" kern="1200"/>
            <a:t> floor.</a:t>
          </a:r>
        </a:p>
      </dsp:txBody>
      <dsp:txXfrm>
        <a:off x="17563" y="3331003"/>
        <a:ext cx="11568610" cy="324648"/>
      </dsp:txXfrm>
    </dsp:sp>
    <dsp:sp modelId="{CBEE6B41-5DF2-453C-85EE-D04A0A63D66D}">
      <dsp:nvSpPr>
        <dsp:cNvPr id="0" name=""/>
        <dsp:cNvSpPr/>
      </dsp:nvSpPr>
      <dsp:spPr>
        <a:xfrm>
          <a:off x="0" y="37164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Eat or carry food over the basketball court or turf field</a:t>
          </a:r>
        </a:p>
      </dsp:txBody>
      <dsp:txXfrm>
        <a:off x="17563" y="3733978"/>
        <a:ext cx="11568610" cy="324648"/>
      </dsp:txXfrm>
    </dsp:sp>
    <dsp:sp modelId="{DE3E1076-8F2D-4965-8116-4FACC21DAB08}">
      <dsp:nvSpPr>
        <dsp:cNvPr id="0" name=""/>
        <dsp:cNvSpPr/>
      </dsp:nvSpPr>
      <dsp:spPr>
        <a:xfrm>
          <a:off x="0" y="41193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Litter or leave garbage around at lunch</a:t>
          </a:r>
        </a:p>
      </dsp:txBody>
      <dsp:txXfrm>
        <a:off x="17563" y="4136953"/>
        <a:ext cx="11568610" cy="324648"/>
      </dsp:txXfrm>
    </dsp:sp>
    <dsp:sp modelId="{8B0D7616-E917-47E0-AFEB-0E3F28AE59D9}">
      <dsp:nvSpPr>
        <dsp:cNvPr id="0" name=""/>
        <dsp:cNvSpPr/>
      </dsp:nvSpPr>
      <dsp:spPr>
        <a:xfrm>
          <a:off x="0" y="45223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Hang out by the wavy wall side or behind the basketball court bleachers</a:t>
          </a:r>
          <a:r>
            <a:rPr lang="en-US" sz="1500" kern="1200">
              <a:latin typeface="Calibri Light" panose="020F0302020204030204"/>
            </a:rPr>
            <a:t> </a:t>
          </a:r>
          <a:endParaRPr lang="en-US" sz="1500" kern="1200"/>
        </a:p>
      </dsp:txBody>
      <dsp:txXfrm>
        <a:off x="17563" y="4539928"/>
        <a:ext cx="11568610" cy="324648"/>
      </dsp:txXfrm>
    </dsp:sp>
    <dsp:sp modelId="{5579D0C7-8184-4249-AF16-25DC59F49B68}">
      <dsp:nvSpPr>
        <dsp:cNvPr id="0" name=""/>
        <dsp:cNvSpPr/>
      </dsp:nvSpPr>
      <dsp:spPr>
        <a:xfrm>
          <a:off x="0" y="49253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on or grab the basketball nets/rims</a:t>
          </a:r>
        </a:p>
      </dsp:txBody>
      <dsp:txXfrm>
        <a:off x="17563" y="4942903"/>
        <a:ext cx="11568610" cy="324648"/>
      </dsp:txXfrm>
    </dsp:sp>
    <dsp:sp modelId="{74351E6D-023C-45FF-AE07-5FE7769DAA39}">
      <dsp:nvSpPr>
        <dsp:cNvPr id="0" name=""/>
        <dsp:cNvSpPr/>
      </dsp:nvSpPr>
      <dsp:spPr>
        <a:xfrm>
          <a:off x="0" y="532831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Playing “keep away” = a detention</a:t>
          </a:r>
        </a:p>
      </dsp:txBody>
      <dsp:txXfrm>
        <a:off x="17563" y="5345877"/>
        <a:ext cx="11568610" cy="324648"/>
      </dsp:txXfrm>
    </dsp:sp>
    <dsp:sp modelId="{C2BCA0AA-CF63-42F6-9AB1-EB54285FFBBD}">
      <dsp:nvSpPr>
        <dsp:cNvPr id="0" name=""/>
        <dsp:cNvSpPr/>
      </dsp:nvSpPr>
      <dsp:spPr>
        <a:xfrm>
          <a:off x="0" y="5731289"/>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latin typeface="Calibri Light" panose="020F0302020204030204"/>
            </a:rPr>
            <a:t>Yoga </a:t>
          </a:r>
          <a:r>
            <a:rPr lang="en-US" sz="1500" kern="1200"/>
            <a:t>pants/ leggings/ are not allowed.</a:t>
          </a:r>
          <a:r>
            <a:rPr lang="en-US" sz="1500" kern="1200">
              <a:latin typeface="Calibri Light" panose="020F0302020204030204"/>
            </a:rPr>
            <a:t> </a:t>
          </a:r>
          <a:r>
            <a:rPr lang="en-US" sz="1500" kern="1200"/>
            <a:t> Not even during dress down days. Dress code violations earn detentions</a:t>
          </a:r>
        </a:p>
      </dsp:txBody>
      <dsp:txXfrm>
        <a:off x="17563" y="5748852"/>
        <a:ext cx="11568610" cy="324648"/>
      </dsp:txXfrm>
    </dsp:sp>
    <dsp:sp modelId="{C9BD223A-95CC-48D1-9E03-C0845243DD72}">
      <dsp:nvSpPr>
        <dsp:cNvPr id="0" name=""/>
        <dsp:cNvSpPr/>
      </dsp:nvSpPr>
      <dsp:spPr>
        <a:xfrm>
          <a:off x="0" y="613426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You are not to go to the Deans’ office during class to argue a detention. You will be turned away.</a:t>
          </a:r>
          <a:r>
            <a:rPr lang="en-US" sz="1500" kern="1200">
              <a:latin typeface="Calibri Light" panose="020F0302020204030204"/>
            </a:rPr>
            <a:t> </a:t>
          </a:r>
          <a:endParaRPr lang="en-US" sz="1500" kern="1200"/>
        </a:p>
      </dsp:txBody>
      <dsp:txXfrm>
        <a:off x="17563" y="6151827"/>
        <a:ext cx="11568610" cy="324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5EBEC0-168A-4A37-A51A-CD18FDC1A95A}">
      <dsp:nvSpPr>
        <dsp:cNvPr id="0" name=""/>
        <dsp:cNvSpPr/>
      </dsp:nvSpPr>
      <dsp:spPr>
        <a:xfrm>
          <a:off x="0" y="2728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1</a:t>
          </a:r>
          <a:r>
            <a:rPr lang="en-US" sz="1700" b="1" kern="1200" baseline="30000"/>
            <a:t>st</a:t>
          </a:r>
          <a:r>
            <a:rPr lang="en-US" sz="1700" b="1" kern="1200"/>
            <a:t> Violation – Detention  </a:t>
          </a:r>
          <a:endParaRPr lang="en-US" sz="1700" kern="1200"/>
        </a:p>
      </dsp:txBody>
      <dsp:txXfrm>
        <a:off x="32967" y="60253"/>
        <a:ext cx="4908837" cy="609393"/>
      </dsp:txXfrm>
    </dsp:sp>
    <dsp:sp modelId="{570D8E16-9878-4DD3-8B9F-D5C63B1434AE}">
      <dsp:nvSpPr>
        <dsp:cNvPr id="0" name=""/>
        <dsp:cNvSpPr/>
      </dsp:nvSpPr>
      <dsp:spPr>
        <a:xfrm>
          <a:off x="0" y="751573"/>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main office</a:t>
          </a:r>
        </a:p>
      </dsp:txBody>
      <dsp:txXfrm>
        <a:off x="32967" y="784540"/>
        <a:ext cx="4908837" cy="609393"/>
      </dsp:txXfrm>
    </dsp:sp>
    <dsp:sp modelId="{83EA8246-112B-4FC5-84FF-D335AE6E4807}">
      <dsp:nvSpPr>
        <dsp:cNvPr id="0" name=""/>
        <dsp:cNvSpPr/>
      </dsp:nvSpPr>
      <dsp:spPr>
        <a:xfrm>
          <a:off x="0" y="1475861"/>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2nd Violation – Saturday Detention</a:t>
          </a:r>
          <a:endParaRPr lang="en-US" sz="1700" kern="1200"/>
        </a:p>
      </dsp:txBody>
      <dsp:txXfrm>
        <a:off x="32967" y="1508828"/>
        <a:ext cx="4908837" cy="609393"/>
      </dsp:txXfrm>
    </dsp:sp>
    <dsp:sp modelId="{B5E082DD-8629-4592-867F-C908917192EF}">
      <dsp:nvSpPr>
        <dsp:cNvPr id="0" name=""/>
        <dsp:cNvSpPr/>
      </dsp:nvSpPr>
      <dsp:spPr>
        <a:xfrm>
          <a:off x="0" y="2200149"/>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administration</a:t>
          </a:r>
        </a:p>
      </dsp:txBody>
      <dsp:txXfrm>
        <a:off x="32967" y="2233116"/>
        <a:ext cx="4908837" cy="609393"/>
      </dsp:txXfrm>
    </dsp:sp>
    <dsp:sp modelId="{F744D39D-D6C2-43F7-8EE0-2719A06C5337}">
      <dsp:nvSpPr>
        <dsp:cNvPr id="0" name=""/>
        <dsp:cNvSpPr/>
      </dsp:nvSpPr>
      <dsp:spPr>
        <a:xfrm>
          <a:off x="0" y="292443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3</a:t>
          </a:r>
          <a:r>
            <a:rPr lang="en-US" sz="1700" b="1" kern="1200" baseline="30000"/>
            <a:t>rd</a:t>
          </a:r>
          <a:r>
            <a:rPr lang="en-US" sz="1700" b="1" kern="1200"/>
            <a:t> Violation – Referral Suspension &amp; Behavior Probation</a:t>
          </a:r>
          <a:endParaRPr lang="en-US" sz="1700" kern="1200"/>
        </a:p>
      </dsp:txBody>
      <dsp:txXfrm>
        <a:off x="32967" y="2957403"/>
        <a:ext cx="4908837" cy="609393"/>
      </dsp:txXfrm>
    </dsp:sp>
    <dsp:sp modelId="{8E2A67F7-EBC7-4A81-B915-63DF0F885DF2}">
      <dsp:nvSpPr>
        <dsp:cNvPr id="0" name=""/>
        <dsp:cNvSpPr/>
      </dsp:nvSpPr>
      <dsp:spPr>
        <a:xfrm>
          <a:off x="0" y="3648724"/>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Device must be picked up by a legal guardian</a:t>
          </a:r>
        </a:p>
      </dsp:txBody>
      <dsp:txXfrm>
        <a:off x="32967" y="3681691"/>
        <a:ext cx="4908837" cy="6093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a:p>
          <a:pPr marL="0" lvl="0" indent="0" algn="l" defTabSz="800100">
            <a:lnSpc>
              <a:spcPts val="1500"/>
            </a:lnSpc>
            <a:spcBef>
              <a:spcPct val="0"/>
            </a:spcBef>
            <a:spcAft>
              <a:spcPct val="35000"/>
            </a:spcAft>
            <a:buNone/>
          </a:pPr>
          <a:endParaRPr lang="en-US" sz="1800" b="1" kern="1200">
            <a:solidFill>
              <a:schemeClr val="tx1"/>
            </a:solidFill>
          </a:endParaRPr>
        </a:p>
        <a:p>
          <a:pPr marL="0" lvl="0" indent="0" algn="l" defTabSz="800100">
            <a:lnSpc>
              <a:spcPts val="1500"/>
            </a:lnSpc>
            <a:spcBef>
              <a:spcPct val="0"/>
            </a:spcBef>
            <a:spcAft>
              <a:spcPct val="35000"/>
            </a:spcAft>
            <a:buNone/>
          </a:pPr>
          <a:r>
            <a:rPr lang="en-US" sz="1100" b="0" i="1" kern="1200">
              <a:solidFill>
                <a:schemeClr val="tx1"/>
              </a:solidFill>
            </a:rPr>
            <a:t>Conceirge email sent to parents</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D3702-194C-4037-90D0-825840102074}" type="datetimeFigureOut">
              <a:rPr lang="en-US" smtClean="0"/>
              <a:t>2/26/2026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B06D2-75FE-4F3A-ABC4-B3ABBA11FDCF}" type="slidenum">
              <a:rPr lang="en-US" smtClean="0"/>
              <a:t>‹#›</a:t>
            </a:fld>
            <a:endParaRPr lang="en-US"/>
          </a:p>
        </p:txBody>
      </p:sp>
    </p:spTree>
    <p:extLst>
      <p:ext uri="{BB962C8B-B14F-4D97-AF65-F5344CB8AC3E}">
        <p14:creationId xmlns:p14="http://schemas.microsoft.com/office/powerpoint/2010/main" val="1012836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07271519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9719251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2/26/2026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1017513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2/26/2026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56890787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2/26/2026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5791872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99402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527618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0753667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847553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75767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192272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624608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437727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2/26/2026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169128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2/26/2026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100244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53945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617928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217383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521247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82380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10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2/26/2026</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sX0" fmla="*/ 0 w 10515600"/>
              <a:gd name="csY0" fmla="*/ 0 h 27432"/>
              <a:gd name="csX1" fmla="*/ 446913 w 10515600"/>
              <a:gd name="csY1" fmla="*/ 0 h 27432"/>
              <a:gd name="csX2" fmla="*/ 1104138 w 10515600"/>
              <a:gd name="csY2" fmla="*/ 0 h 27432"/>
              <a:gd name="csX3" fmla="*/ 1866519 w 10515600"/>
              <a:gd name="csY3" fmla="*/ 0 h 27432"/>
              <a:gd name="csX4" fmla="*/ 2208276 w 10515600"/>
              <a:gd name="csY4" fmla="*/ 0 h 27432"/>
              <a:gd name="csX5" fmla="*/ 2550033 w 10515600"/>
              <a:gd name="csY5" fmla="*/ 0 h 27432"/>
              <a:gd name="csX6" fmla="*/ 3417570 w 10515600"/>
              <a:gd name="csY6" fmla="*/ 0 h 27432"/>
              <a:gd name="csX7" fmla="*/ 4074795 w 10515600"/>
              <a:gd name="csY7" fmla="*/ 0 h 27432"/>
              <a:gd name="csX8" fmla="*/ 4416552 w 10515600"/>
              <a:gd name="csY8" fmla="*/ 0 h 27432"/>
              <a:gd name="csX9" fmla="*/ 5073777 w 10515600"/>
              <a:gd name="csY9" fmla="*/ 0 h 27432"/>
              <a:gd name="csX10" fmla="*/ 5941314 w 10515600"/>
              <a:gd name="csY10" fmla="*/ 0 h 27432"/>
              <a:gd name="csX11" fmla="*/ 6493383 w 10515600"/>
              <a:gd name="csY11" fmla="*/ 0 h 27432"/>
              <a:gd name="csX12" fmla="*/ 7045452 w 10515600"/>
              <a:gd name="csY12" fmla="*/ 0 h 27432"/>
              <a:gd name="csX13" fmla="*/ 7702677 w 10515600"/>
              <a:gd name="csY13" fmla="*/ 0 h 27432"/>
              <a:gd name="csX14" fmla="*/ 8465058 w 10515600"/>
              <a:gd name="csY14" fmla="*/ 0 h 27432"/>
              <a:gd name="csX15" fmla="*/ 9227439 w 10515600"/>
              <a:gd name="csY15" fmla="*/ 0 h 27432"/>
              <a:gd name="csX16" fmla="*/ 10515600 w 10515600"/>
              <a:gd name="csY16" fmla="*/ 0 h 27432"/>
              <a:gd name="csX17" fmla="*/ 10515600 w 10515600"/>
              <a:gd name="csY17" fmla="*/ 27432 h 27432"/>
              <a:gd name="csX18" fmla="*/ 10068687 w 10515600"/>
              <a:gd name="csY18" fmla="*/ 27432 h 27432"/>
              <a:gd name="csX19" fmla="*/ 9201150 w 10515600"/>
              <a:gd name="csY19" fmla="*/ 27432 h 27432"/>
              <a:gd name="csX20" fmla="*/ 8543925 w 10515600"/>
              <a:gd name="csY20" fmla="*/ 27432 h 27432"/>
              <a:gd name="csX21" fmla="*/ 8202168 w 10515600"/>
              <a:gd name="csY21" fmla="*/ 27432 h 27432"/>
              <a:gd name="csX22" fmla="*/ 7544943 w 10515600"/>
              <a:gd name="csY22" fmla="*/ 27432 h 27432"/>
              <a:gd name="csX23" fmla="*/ 6992874 w 10515600"/>
              <a:gd name="csY23" fmla="*/ 27432 h 27432"/>
              <a:gd name="csX24" fmla="*/ 6440805 w 10515600"/>
              <a:gd name="csY24" fmla="*/ 27432 h 27432"/>
              <a:gd name="csX25" fmla="*/ 5888736 w 10515600"/>
              <a:gd name="csY25" fmla="*/ 27432 h 27432"/>
              <a:gd name="csX26" fmla="*/ 5336667 w 10515600"/>
              <a:gd name="csY26" fmla="*/ 27432 h 27432"/>
              <a:gd name="csX27" fmla="*/ 4574286 w 10515600"/>
              <a:gd name="csY27" fmla="*/ 27432 h 27432"/>
              <a:gd name="csX28" fmla="*/ 3917061 w 10515600"/>
              <a:gd name="csY28" fmla="*/ 27432 h 27432"/>
              <a:gd name="csX29" fmla="*/ 3575304 w 10515600"/>
              <a:gd name="csY29" fmla="*/ 27432 h 27432"/>
              <a:gd name="csX30" fmla="*/ 3023235 w 10515600"/>
              <a:gd name="csY30" fmla="*/ 27432 h 27432"/>
              <a:gd name="csX31" fmla="*/ 2260854 w 10515600"/>
              <a:gd name="csY31" fmla="*/ 27432 h 27432"/>
              <a:gd name="csX32" fmla="*/ 1813941 w 10515600"/>
              <a:gd name="csY32" fmla="*/ 27432 h 27432"/>
              <a:gd name="csX33" fmla="*/ 946404 w 10515600"/>
              <a:gd name="csY33" fmla="*/ 27432 h 27432"/>
              <a:gd name="csX34" fmla="*/ 0 w 10515600"/>
              <a:gd name="csY34" fmla="*/ 27432 h 27432"/>
              <a:gd name="csX35" fmla="*/ 0 w 10515600"/>
              <a:gd name="csY35" fmla="*/ 0 h 27432"/>
              <a:gd name="csX0" fmla="*/ 0 w 10515600"/>
              <a:gd name="csY0" fmla="*/ 0 h 27432"/>
              <a:gd name="csX1" fmla="*/ 552069 w 10515600"/>
              <a:gd name="csY1" fmla="*/ 0 h 27432"/>
              <a:gd name="csX2" fmla="*/ 893826 w 10515600"/>
              <a:gd name="csY2" fmla="*/ 0 h 27432"/>
              <a:gd name="csX3" fmla="*/ 1761363 w 10515600"/>
              <a:gd name="csY3" fmla="*/ 0 h 27432"/>
              <a:gd name="csX4" fmla="*/ 2313432 w 10515600"/>
              <a:gd name="csY4" fmla="*/ 0 h 27432"/>
              <a:gd name="csX5" fmla="*/ 2865501 w 10515600"/>
              <a:gd name="csY5" fmla="*/ 0 h 27432"/>
              <a:gd name="csX6" fmla="*/ 3733038 w 10515600"/>
              <a:gd name="csY6" fmla="*/ 0 h 27432"/>
              <a:gd name="csX7" fmla="*/ 4179951 w 10515600"/>
              <a:gd name="csY7" fmla="*/ 0 h 27432"/>
              <a:gd name="csX8" fmla="*/ 5047488 w 10515600"/>
              <a:gd name="csY8" fmla="*/ 0 h 27432"/>
              <a:gd name="csX9" fmla="*/ 5915025 w 10515600"/>
              <a:gd name="csY9" fmla="*/ 0 h 27432"/>
              <a:gd name="csX10" fmla="*/ 6572250 w 10515600"/>
              <a:gd name="csY10" fmla="*/ 0 h 27432"/>
              <a:gd name="csX11" fmla="*/ 7439787 w 10515600"/>
              <a:gd name="csY11" fmla="*/ 0 h 27432"/>
              <a:gd name="csX12" fmla="*/ 7991856 w 10515600"/>
              <a:gd name="csY12" fmla="*/ 0 h 27432"/>
              <a:gd name="csX13" fmla="*/ 8543925 w 10515600"/>
              <a:gd name="csY13" fmla="*/ 0 h 27432"/>
              <a:gd name="csX14" fmla="*/ 9306306 w 10515600"/>
              <a:gd name="csY14" fmla="*/ 0 h 27432"/>
              <a:gd name="csX15" fmla="*/ 9858375 w 10515600"/>
              <a:gd name="csY15" fmla="*/ 0 h 27432"/>
              <a:gd name="csX16" fmla="*/ 10515600 w 10515600"/>
              <a:gd name="csY16" fmla="*/ 0 h 27432"/>
              <a:gd name="csX17" fmla="*/ 10515600 w 10515600"/>
              <a:gd name="csY17" fmla="*/ 27432 h 27432"/>
              <a:gd name="csX18" fmla="*/ 9753219 w 10515600"/>
              <a:gd name="csY18" fmla="*/ 27432 h 27432"/>
              <a:gd name="csX19" fmla="*/ 9411462 w 10515600"/>
              <a:gd name="csY19" fmla="*/ 27432 h 27432"/>
              <a:gd name="csX20" fmla="*/ 8964549 w 10515600"/>
              <a:gd name="csY20" fmla="*/ 27432 h 27432"/>
              <a:gd name="csX21" fmla="*/ 8097012 w 10515600"/>
              <a:gd name="csY21" fmla="*/ 27432 h 27432"/>
              <a:gd name="csX22" fmla="*/ 7439787 w 10515600"/>
              <a:gd name="csY22" fmla="*/ 27432 h 27432"/>
              <a:gd name="csX23" fmla="*/ 6992874 w 10515600"/>
              <a:gd name="csY23" fmla="*/ 27432 h 27432"/>
              <a:gd name="csX24" fmla="*/ 6335649 w 10515600"/>
              <a:gd name="csY24" fmla="*/ 27432 h 27432"/>
              <a:gd name="csX25" fmla="*/ 5993892 w 10515600"/>
              <a:gd name="csY25" fmla="*/ 27432 h 27432"/>
              <a:gd name="csX26" fmla="*/ 5652135 w 10515600"/>
              <a:gd name="csY26" fmla="*/ 27432 h 27432"/>
              <a:gd name="csX27" fmla="*/ 4994910 w 10515600"/>
              <a:gd name="csY27" fmla="*/ 27432 h 27432"/>
              <a:gd name="csX28" fmla="*/ 4547997 w 10515600"/>
              <a:gd name="csY28" fmla="*/ 27432 h 27432"/>
              <a:gd name="csX29" fmla="*/ 3785616 w 10515600"/>
              <a:gd name="csY29" fmla="*/ 27432 h 27432"/>
              <a:gd name="csX30" fmla="*/ 3338703 w 10515600"/>
              <a:gd name="csY30" fmla="*/ 27432 h 27432"/>
              <a:gd name="csX31" fmla="*/ 2576322 w 10515600"/>
              <a:gd name="csY31" fmla="*/ 27432 h 27432"/>
              <a:gd name="csX32" fmla="*/ 2234565 w 10515600"/>
              <a:gd name="csY32" fmla="*/ 27432 h 27432"/>
              <a:gd name="csX33" fmla="*/ 1472184 w 10515600"/>
              <a:gd name="csY33" fmla="*/ 27432 h 27432"/>
              <a:gd name="csX34" fmla="*/ 1025271 w 10515600"/>
              <a:gd name="csY34" fmla="*/ 27432 h 27432"/>
              <a:gd name="csX35" fmla="*/ 683514 w 10515600"/>
              <a:gd name="csY35" fmla="*/ 27432 h 27432"/>
              <a:gd name="csX36" fmla="*/ 0 w 10515600"/>
              <a:gd name="csY36" fmla="*/ 27432 h 27432"/>
              <a:gd name="csX37" fmla="*/ 0 w 10515600"/>
              <a:gd name="csY37"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515600" h="27432" fill="none" extrusionOk="0">
                <a:moveTo>
                  <a:pt x="0" y="0"/>
                </a:moveTo>
                <a:cubicBezTo>
                  <a:pt x="114220" y="-11799"/>
                  <a:pt x="253320" y="-2888"/>
                  <a:pt x="446913" y="0"/>
                </a:cubicBezTo>
                <a:cubicBezTo>
                  <a:pt x="615827" y="-21012"/>
                  <a:pt x="846224" y="-12266"/>
                  <a:pt x="1104138" y="0"/>
                </a:cubicBezTo>
                <a:cubicBezTo>
                  <a:pt x="1374612" y="16601"/>
                  <a:pt x="1509930" y="3724"/>
                  <a:pt x="1866519" y="0"/>
                </a:cubicBezTo>
                <a:cubicBezTo>
                  <a:pt x="2227267" y="2494"/>
                  <a:pt x="2042751" y="-24730"/>
                  <a:pt x="2208276" y="0"/>
                </a:cubicBezTo>
                <a:cubicBezTo>
                  <a:pt x="2372908" y="-13784"/>
                  <a:pt x="2420213" y="7637"/>
                  <a:pt x="2550033" y="0"/>
                </a:cubicBezTo>
                <a:cubicBezTo>
                  <a:pt x="2633097" y="-6177"/>
                  <a:pt x="3105540" y="-7670"/>
                  <a:pt x="3417570" y="0"/>
                </a:cubicBezTo>
                <a:cubicBezTo>
                  <a:pt x="3755375" y="-18299"/>
                  <a:pt x="3947749" y="-8694"/>
                  <a:pt x="4074795" y="0"/>
                </a:cubicBezTo>
                <a:cubicBezTo>
                  <a:pt x="4234022" y="4410"/>
                  <a:pt x="4279660" y="4133"/>
                  <a:pt x="4416552" y="0"/>
                </a:cubicBezTo>
                <a:cubicBezTo>
                  <a:pt x="4547663" y="25078"/>
                  <a:pt x="4910883" y="20799"/>
                  <a:pt x="5073777" y="0"/>
                </a:cubicBezTo>
                <a:cubicBezTo>
                  <a:pt x="5256291" y="-6299"/>
                  <a:pt x="5533878" y="54096"/>
                  <a:pt x="5941314" y="0"/>
                </a:cubicBezTo>
                <a:cubicBezTo>
                  <a:pt x="6258222" y="-27909"/>
                  <a:pt x="6313336" y="-10134"/>
                  <a:pt x="6493383" y="0"/>
                </a:cubicBezTo>
                <a:cubicBezTo>
                  <a:pt x="6660373" y="1682"/>
                  <a:pt x="6901167" y="-1313"/>
                  <a:pt x="7045452" y="0"/>
                </a:cubicBezTo>
                <a:cubicBezTo>
                  <a:pt x="7149988" y="-12597"/>
                  <a:pt x="7490775" y="18530"/>
                  <a:pt x="7702677" y="0"/>
                </a:cubicBezTo>
                <a:cubicBezTo>
                  <a:pt x="7894246" y="-20534"/>
                  <a:pt x="8277724" y="-27276"/>
                  <a:pt x="8465058" y="0"/>
                </a:cubicBezTo>
                <a:cubicBezTo>
                  <a:pt x="8623687" y="22627"/>
                  <a:pt x="8928517" y="-4532"/>
                  <a:pt x="9227439" y="0"/>
                </a:cubicBezTo>
                <a:cubicBezTo>
                  <a:pt x="9509716" y="21062"/>
                  <a:pt x="10093803" y="11302"/>
                  <a:pt x="10515600" y="0"/>
                </a:cubicBezTo>
                <a:cubicBezTo>
                  <a:pt x="10515392" y="12419"/>
                  <a:pt x="10515697" y="14813"/>
                  <a:pt x="10515600" y="27432"/>
                </a:cubicBezTo>
                <a:cubicBezTo>
                  <a:pt x="10319767" y="11138"/>
                  <a:pt x="10222813" y="8928"/>
                  <a:pt x="10068687" y="27432"/>
                </a:cubicBezTo>
                <a:cubicBezTo>
                  <a:pt x="9947127" y="-40172"/>
                  <a:pt x="9520235" y="-3991"/>
                  <a:pt x="9201150" y="27432"/>
                </a:cubicBezTo>
                <a:cubicBezTo>
                  <a:pt x="8892666" y="48820"/>
                  <a:pt x="8867415" y="2195"/>
                  <a:pt x="8543925" y="27432"/>
                </a:cubicBezTo>
                <a:cubicBezTo>
                  <a:pt x="8223384" y="61927"/>
                  <a:pt x="8295543" y="30550"/>
                  <a:pt x="8202168" y="27432"/>
                </a:cubicBezTo>
                <a:cubicBezTo>
                  <a:pt x="8142306" y="19196"/>
                  <a:pt x="7792719" y="-46840"/>
                  <a:pt x="7544943" y="27432"/>
                </a:cubicBezTo>
                <a:cubicBezTo>
                  <a:pt x="7289053" y="48650"/>
                  <a:pt x="7112059" y="46641"/>
                  <a:pt x="6992874" y="27432"/>
                </a:cubicBezTo>
                <a:cubicBezTo>
                  <a:pt x="6865428" y="42971"/>
                  <a:pt x="6698878" y="-2571"/>
                  <a:pt x="6440805" y="27432"/>
                </a:cubicBezTo>
                <a:cubicBezTo>
                  <a:pt x="6213948" y="43874"/>
                  <a:pt x="6037998" y="39869"/>
                  <a:pt x="5888736" y="27432"/>
                </a:cubicBezTo>
                <a:cubicBezTo>
                  <a:pt x="5755073" y="11669"/>
                  <a:pt x="5591719" y="37904"/>
                  <a:pt x="5336667" y="27432"/>
                </a:cubicBezTo>
                <a:cubicBezTo>
                  <a:pt x="5107192" y="12743"/>
                  <a:pt x="4839850" y="71465"/>
                  <a:pt x="4574286" y="27432"/>
                </a:cubicBezTo>
                <a:cubicBezTo>
                  <a:pt x="4268723" y="-2915"/>
                  <a:pt x="4132707" y="26264"/>
                  <a:pt x="3917061" y="27432"/>
                </a:cubicBezTo>
                <a:cubicBezTo>
                  <a:pt x="3707491" y="19059"/>
                  <a:pt x="3662625" y="36218"/>
                  <a:pt x="3575304" y="27432"/>
                </a:cubicBezTo>
                <a:cubicBezTo>
                  <a:pt x="3501577" y="31368"/>
                  <a:pt x="3216551" y="45184"/>
                  <a:pt x="3023235" y="27432"/>
                </a:cubicBezTo>
                <a:cubicBezTo>
                  <a:pt x="2898318" y="-29018"/>
                  <a:pt x="2612573" y="-459"/>
                  <a:pt x="2260854" y="27432"/>
                </a:cubicBezTo>
                <a:cubicBezTo>
                  <a:pt x="1929006" y="21046"/>
                  <a:pt x="1999174" y="13544"/>
                  <a:pt x="1813941" y="27432"/>
                </a:cubicBezTo>
                <a:cubicBezTo>
                  <a:pt x="1678211" y="55700"/>
                  <a:pt x="1194438" y="8214"/>
                  <a:pt x="946404" y="27432"/>
                </a:cubicBezTo>
                <a:cubicBezTo>
                  <a:pt x="698983" y="-8173"/>
                  <a:pt x="408470" y="56200"/>
                  <a:pt x="0" y="27432"/>
                </a:cubicBezTo>
                <a:cubicBezTo>
                  <a:pt x="-347" y="15155"/>
                  <a:pt x="623" y="6531"/>
                  <a:pt x="0" y="0"/>
                </a:cubicBezTo>
                <a:close/>
              </a:path>
              <a:path w="10515600" h="27432" stroke="0" extrusionOk="0">
                <a:moveTo>
                  <a:pt x="0" y="0"/>
                </a:moveTo>
                <a:cubicBezTo>
                  <a:pt x="211919" y="-2016"/>
                  <a:pt x="316177" y="40510"/>
                  <a:pt x="552069" y="0"/>
                </a:cubicBezTo>
                <a:cubicBezTo>
                  <a:pt x="772542" y="-20900"/>
                  <a:pt x="764083" y="-14675"/>
                  <a:pt x="893826" y="0"/>
                </a:cubicBezTo>
                <a:cubicBezTo>
                  <a:pt x="1063397" y="30592"/>
                  <a:pt x="1474950" y="6046"/>
                  <a:pt x="1761363" y="0"/>
                </a:cubicBezTo>
                <a:cubicBezTo>
                  <a:pt x="2080097" y="18653"/>
                  <a:pt x="2113941" y="5885"/>
                  <a:pt x="2313432" y="0"/>
                </a:cubicBezTo>
                <a:cubicBezTo>
                  <a:pt x="2499441" y="-14740"/>
                  <a:pt x="2735086" y="-31325"/>
                  <a:pt x="2865501" y="0"/>
                </a:cubicBezTo>
                <a:cubicBezTo>
                  <a:pt x="2981992" y="57856"/>
                  <a:pt x="3381601" y="38492"/>
                  <a:pt x="3733038" y="0"/>
                </a:cubicBezTo>
                <a:cubicBezTo>
                  <a:pt x="4123625" y="-20112"/>
                  <a:pt x="4011408" y="-7378"/>
                  <a:pt x="4179951" y="0"/>
                </a:cubicBezTo>
                <a:cubicBezTo>
                  <a:pt x="4401000" y="14701"/>
                  <a:pt x="4699781" y="38888"/>
                  <a:pt x="5047488" y="0"/>
                </a:cubicBezTo>
                <a:cubicBezTo>
                  <a:pt x="5344186" y="10403"/>
                  <a:pt x="5695008" y="-11723"/>
                  <a:pt x="5915025" y="0"/>
                </a:cubicBezTo>
                <a:cubicBezTo>
                  <a:pt x="6180956" y="11499"/>
                  <a:pt x="6291614" y="5262"/>
                  <a:pt x="6572250" y="0"/>
                </a:cubicBezTo>
                <a:cubicBezTo>
                  <a:pt x="6821420" y="4506"/>
                  <a:pt x="7145316" y="38320"/>
                  <a:pt x="7439787" y="0"/>
                </a:cubicBezTo>
                <a:cubicBezTo>
                  <a:pt x="7758536" y="11416"/>
                  <a:pt x="7844492" y="-3584"/>
                  <a:pt x="7991856" y="0"/>
                </a:cubicBezTo>
                <a:cubicBezTo>
                  <a:pt x="8110442" y="14248"/>
                  <a:pt x="8287603" y="-10798"/>
                  <a:pt x="8543925" y="0"/>
                </a:cubicBezTo>
                <a:cubicBezTo>
                  <a:pt x="8755533" y="10158"/>
                  <a:pt x="8980581" y="37273"/>
                  <a:pt x="9306306" y="0"/>
                </a:cubicBezTo>
                <a:cubicBezTo>
                  <a:pt x="9626970" y="-58435"/>
                  <a:pt x="9732148" y="-27937"/>
                  <a:pt x="9858375" y="0"/>
                </a:cubicBezTo>
                <a:cubicBezTo>
                  <a:pt x="9984726" y="54758"/>
                  <a:pt x="10380988" y="24840"/>
                  <a:pt x="10515600" y="0"/>
                </a:cubicBezTo>
                <a:cubicBezTo>
                  <a:pt x="10517149" y="5059"/>
                  <a:pt x="10515730" y="21285"/>
                  <a:pt x="10515600" y="27432"/>
                </a:cubicBezTo>
                <a:cubicBezTo>
                  <a:pt x="10313372" y="54818"/>
                  <a:pt x="10082728" y="-9874"/>
                  <a:pt x="9753219" y="27432"/>
                </a:cubicBezTo>
                <a:cubicBezTo>
                  <a:pt x="9427270" y="55089"/>
                  <a:pt x="9500787" y="26420"/>
                  <a:pt x="9411462" y="27432"/>
                </a:cubicBezTo>
                <a:cubicBezTo>
                  <a:pt x="9357667" y="47373"/>
                  <a:pt x="9193071" y="36348"/>
                  <a:pt x="8964549" y="27432"/>
                </a:cubicBezTo>
                <a:cubicBezTo>
                  <a:pt x="8754210" y="31458"/>
                  <a:pt x="8285075" y="62593"/>
                  <a:pt x="8097012" y="27432"/>
                </a:cubicBezTo>
                <a:cubicBezTo>
                  <a:pt x="7925273" y="-333"/>
                  <a:pt x="7641837" y="35190"/>
                  <a:pt x="7439787" y="27432"/>
                </a:cubicBezTo>
                <a:cubicBezTo>
                  <a:pt x="7281139" y="-5235"/>
                  <a:pt x="7161122" y="11210"/>
                  <a:pt x="6992874" y="27432"/>
                </a:cubicBezTo>
                <a:cubicBezTo>
                  <a:pt x="6869980" y="6304"/>
                  <a:pt x="6540193" y="99457"/>
                  <a:pt x="6335649" y="27432"/>
                </a:cubicBezTo>
                <a:cubicBezTo>
                  <a:pt x="6139123" y="3107"/>
                  <a:pt x="6101935" y="4355"/>
                  <a:pt x="5993892" y="27432"/>
                </a:cubicBezTo>
                <a:cubicBezTo>
                  <a:pt x="5888734" y="39412"/>
                  <a:pt x="5782533" y="16690"/>
                  <a:pt x="5652135" y="27432"/>
                </a:cubicBezTo>
                <a:cubicBezTo>
                  <a:pt x="5552209" y="21179"/>
                  <a:pt x="5187921" y="-24893"/>
                  <a:pt x="4994910" y="27432"/>
                </a:cubicBezTo>
                <a:cubicBezTo>
                  <a:pt x="4806885" y="62128"/>
                  <a:pt x="4648815" y="19479"/>
                  <a:pt x="4547997" y="27432"/>
                </a:cubicBezTo>
                <a:cubicBezTo>
                  <a:pt x="4428810" y="-12231"/>
                  <a:pt x="4164014" y="51840"/>
                  <a:pt x="3785616" y="27432"/>
                </a:cubicBezTo>
                <a:cubicBezTo>
                  <a:pt x="3411566" y="27981"/>
                  <a:pt x="3543001" y="53158"/>
                  <a:pt x="3338703" y="27432"/>
                </a:cubicBezTo>
                <a:cubicBezTo>
                  <a:pt x="3117151" y="22689"/>
                  <a:pt x="2783844" y="6169"/>
                  <a:pt x="2576322" y="27432"/>
                </a:cubicBezTo>
                <a:cubicBezTo>
                  <a:pt x="2369652" y="9611"/>
                  <a:pt x="2343135" y="16259"/>
                  <a:pt x="2234565" y="27432"/>
                </a:cubicBezTo>
                <a:cubicBezTo>
                  <a:pt x="2129772" y="62248"/>
                  <a:pt x="1826785" y="33844"/>
                  <a:pt x="1472184" y="27432"/>
                </a:cubicBezTo>
                <a:cubicBezTo>
                  <a:pt x="1166194" y="-2568"/>
                  <a:pt x="1206587" y="37567"/>
                  <a:pt x="1025271" y="27432"/>
                </a:cubicBezTo>
                <a:cubicBezTo>
                  <a:pt x="846595" y="17106"/>
                  <a:pt x="846808" y="18044"/>
                  <a:pt x="683514" y="27432"/>
                </a:cubicBezTo>
                <a:cubicBezTo>
                  <a:pt x="484621" y="38100"/>
                  <a:pt x="301760" y="33961"/>
                  <a:pt x="0" y="27432"/>
                </a:cubicBezTo>
                <a:cubicBezTo>
                  <a:pt x="1" y="19656"/>
                  <a:pt x="-1119" y="10874"/>
                  <a:pt x="0" y="0"/>
                </a:cubicBezTo>
                <a:close/>
              </a:path>
              <a:path w="10515600" h="27432" fill="none" stroke="0" extrusionOk="0">
                <a:moveTo>
                  <a:pt x="0" y="0"/>
                </a:moveTo>
                <a:cubicBezTo>
                  <a:pt x="103862" y="-24108"/>
                  <a:pt x="222532" y="3855"/>
                  <a:pt x="446913" y="0"/>
                </a:cubicBezTo>
                <a:cubicBezTo>
                  <a:pt x="686273" y="17152"/>
                  <a:pt x="811890" y="-6128"/>
                  <a:pt x="1104138" y="0"/>
                </a:cubicBezTo>
                <a:cubicBezTo>
                  <a:pt x="1346730" y="26724"/>
                  <a:pt x="1494649" y="6099"/>
                  <a:pt x="1866519" y="0"/>
                </a:cubicBezTo>
                <a:cubicBezTo>
                  <a:pt x="2220423" y="-10605"/>
                  <a:pt x="2054599" y="17153"/>
                  <a:pt x="2208276" y="0"/>
                </a:cubicBezTo>
                <a:cubicBezTo>
                  <a:pt x="2384643" y="-10590"/>
                  <a:pt x="2420675" y="7371"/>
                  <a:pt x="2550033" y="0"/>
                </a:cubicBezTo>
                <a:cubicBezTo>
                  <a:pt x="2644786" y="-15374"/>
                  <a:pt x="3082537" y="18532"/>
                  <a:pt x="3417570" y="0"/>
                </a:cubicBezTo>
                <a:cubicBezTo>
                  <a:pt x="3733868" y="-33542"/>
                  <a:pt x="3909189" y="3289"/>
                  <a:pt x="4074795" y="0"/>
                </a:cubicBezTo>
                <a:cubicBezTo>
                  <a:pt x="4237749" y="8583"/>
                  <a:pt x="4286465" y="7395"/>
                  <a:pt x="4416552" y="0"/>
                </a:cubicBezTo>
                <a:cubicBezTo>
                  <a:pt x="4546370" y="-6871"/>
                  <a:pt x="4918723" y="28447"/>
                  <a:pt x="5073777" y="0"/>
                </a:cubicBezTo>
                <a:cubicBezTo>
                  <a:pt x="5237362" y="-17739"/>
                  <a:pt x="5618791" y="101647"/>
                  <a:pt x="5941314" y="0"/>
                </a:cubicBezTo>
                <a:cubicBezTo>
                  <a:pt x="6272758" y="-28812"/>
                  <a:pt x="6315148" y="4960"/>
                  <a:pt x="6493383" y="0"/>
                </a:cubicBezTo>
                <a:cubicBezTo>
                  <a:pt x="6694884" y="-22079"/>
                  <a:pt x="6904202" y="-29222"/>
                  <a:pt x="7045452" y="0"/>
                </a:cubicBezTo>
                <a:cubicBezTo>
                  <a:pt x="7147460" y="27824"/>
                  <a:pt x="7460058" y="4894"/>
                  <a:pt x="7702677" y="0"/>
                </a:cubicBezTo>
                <a:cubicBezTo>
                  <a:pt x="7905036" y="-18959"/>
                  <a:pt x="8288750" y="-49276"/>
                  <a:pt x="8465058" y="0"/>
                </a:cubicBezTo>
                <a:cubicBezTo>
                  <a:pt x="8637036" y="-66"/>
                  <a:pt x="8888223" y="27233"/>
                  <a:pt x="9227439" y="0"/>
                </a:cubicBezTo>
                <a:cubicBezTo>
                  <a:pt x="9512691" y="21558"/>
                  <a:pt x="10136345" y="5493"/>
                  <a:pt x="10515600" y="0"/>
                </a:cubicBezTo>
                <a:cubicBezTo>
                  <a:pt x="10515781" y="12508"/>
                  <a:pt x="10516008" y="14417"/>
                  <a:pt x="10515600" y="27432"/>
                </a:cubicBezTo>
                <a:cubicBezTo>
                  <a:pt x="10336692" y="26322"/>
                  <a:pt x="10197794" y="32437"/>
                  <a:pt x="10068687" y="27432"/>
                </a:cubicBezTo>
                <a:cubicBezTo>
                  <a:pt x="9947986" y="91680"/>
                  <a:pt x="9445805" y="39249"/>
                  <a:pt x="9201150" y="27432"/>
                </a:cubicBezTo>
                <a:cubicBezTo>
                  <a:pt x="8891012" y="44089"/>
                  <a:pt x="8858828" y="2736"/>
                  <a:pt x="8543925" y="27432"/>
                </a:cubicBezTo>
                <a:cubicBezTo>
                  <a:pt x="8223267" y="53165"/>
                  <a:pt x="8283304" y="52518"/>
                  <a:pt x="8202168" y="27432"/>
                </a:cubicBezTo>
                <a:cubicBezTo>
                  <a:pt x="8093778" y="62163"/>
                  <a:pt x="7766541" y="-33827"/>
                  <a:pt x="7544943" y="27432"/>
                </a:cubicBezTo>
                <a:cubicBezTo>
                  <a:pt x="7314863" y="55129"/>
                  <a:pt x="7107264" y="25244"/>
                  <a:pt x="6992874" y="27432"/>
                </a:cubicBezTo>
                <a:cubicBezTo>
                  <a:pt x="6884782" y="17566"/>
                  <a:pt x="6638381" y="14651"/>
                  <a:pt x="6440805" y="27432"/>
                </a:cubicBezTo>
                <a:cubicBezTo>
                  <a:pt x="6208169" y="60979"/>
                  <a:pt x="6026010" y="30610"/>
                  <a:pt x="5888736" y="27432"/>
                </a:cubicBezTo>
                <a:cubicBezTo>
                  <a:pt x="5762198" y="10473"/>
                  <a:pt x="5584977" y="25540"/>
                  <a:pt x="5336667" y="27432"/>
                </a:cubicBezTo>
                <a:cubicBezTo>
                  <a:pt x="5092600" y="8870"/>
                  <a:pt x="4849659" y="29959"/>
                  <a:pt x="4574286" y="27432"/>
                </a:cubicBezTo>
                <a:cubicBezTo>
                  <a:pt x="4271362" y="35230"/>
                  <a:pt x="4129109" y="33967"/>
                  <a:pt x="3917061" y="27432"/>
                </a:cubicBezTo>
                <a:cubicBezTo>
                  <a:pt x="3716743" y="26392"/>
                  <a:pt x="3654523" y="50446"/>
                  <a:pt x="3575304" y="27432"/>
                </a:cubicBezTo>
                <a:cubicBezTo>
                  <a:pt x="3521930" y="22984"/>
                  <a:pt x="3174876" y="12123"/>
                  <a:pt x="3023235" y="27432"/>
                </a:cubicBezTo>
                <a:cubicBezTo>
                  <a:pt x="2896812" y="10128"/>
                  <a:pt x="2623520" y="63192"/>
                  <a:pt x="2260854" y="27432"/>
                </a:cubicBezTo>
                <a:cubicBezTo>
                  <a:pt x="1927032" y="21370"/>
                  <a:pt x="1997337" y="17315"/>
                  <a:pt x="1813941" y="27432"/>
                </a:cubicBezTo>
                <a:cubicBezTo>
                  <a:pt x="1663537" y="71145"/>
                  <a:pt x="1153132" y="3151"/>
                  <a:pt x="946404" y="27432"/>
                </a:cubicBezTo>
                <a:cubicBezTo>
                  <a:pt x="678295" y="32471"/>
                  <a:pt x="444357" y="37120"/>
                  <a:pt x="0" y="27432"/>
                </a:cubicBezTo>
                <a:cubicBezTo>
                  <a:pt x="915" y="14581"/>
                  <a:pt x="-225" y="557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14618513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2/26/2026</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9428969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2/26/2026</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8159735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2/26/2026</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8741592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2/26/2026</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4481278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2/26/2026</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0826288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2/26/2026</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2637058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2/26/2026</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6549673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2/26/2026</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9597054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2/26/2026</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7076164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2/26/2026</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592037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B8498729-8E0E-452C-9DE5-20C4280E6809}"/>
              </a:ext>
            </a:extLst>
          </p:cNvPr>
          <p:cNvSpPr>
            <a:spLocks noGrp="1"/>
          </p:cNvSpPr>
          <p:nvPr>
            <p:ph type="body" sz="quarter" idx="11" hasCustomPrompt="1"/>
          </p:nvPr>
        </p:nvSpPr>
        <p:spPr>
          <a:xfrm>
            <a:off x="3638339" y="5310000"/>
            <a:ext cx="4536000" cy="1548000"/>
          </a:xfrm>
          <a:solidFill>
            <a:schemeClr val="bg1">
              <a:lumMod val="85000"/>
              <a:alpha val="80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02</a:t>
            </a:r>
          </a:p>
          <a:p>
            <a:pPr lvl="1"/>
            <a:r>
              <a:rPr lang="en-US" noProof="0"/>
              <a:t>Lorem ipsum dolor sit amet, consectetuer adipiscing elit, sed diam nonummy</a:t>
            </a:r>
          </a:p>
        </p:txBody>
      </p:sp>
      <p:sp>
        <p:nvSpPr>
          <p:cNvPr id="17" name="Text Placeholder 16">
            <a:extLst>
              <a:ext uri="{FF2B5EF4-FFF2-40B4-BE49-F238E27FC236}">
                <a16:creationId xmlns:a16="http://schemas.microsoft.com/office/drawing/2014/main" id="{6F6ED01E-03BA-4CB7-BDDB-4A7F0B0DA414}"/>
              </a:ext>
            </a:extLst>
          </p:cNvPr>
          <p:cNvSpPr>
            <a:spLocks noGrp="1"/>
          </p:cNvSpPr>
          <p:nvPr>
            <p:ph type="body" sz="quarter" idx="10" hasCustomPrompt="1"/>
          </p:nvPr>
        </p:nvSpPr>
        <p:spPr>
          <a:xfrm>
            <a:off x="787583" y="5310000"/>
            <a:ext cx="277847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01</a:t>
            </a:r>
          </a:p>
          <a:p>
            <a:pPr lvl="1"/>
            <a:r>
              <a:rPr lang="en-US" noProof="0"/>
              <a:t>Lorem ipsum dolor sit amet, consectetuer adipiscing elit, sed diam nonummy</a:t>
            </a:r>
          </a:p>
        </p:txBody>
      </p:sp>
      <p:sp>
        <p:nvSpPr>
          <p:cNvPr id="2" name="Title 1">
            <a:extLst>
              <a:ext uri="{FF2B5EF4-FFF2-40B4-BE49-F238E27FC236}">
                <a16:creationId xmlns:a16="http://schemas.microsoft.com/office/drawing/2014/main" id="{D3060639-BF2D-41F8-822B-DED03338D288}"/>
              </a:ext>
            </a:extLst>
          </p:cNvPr>
          <p:cNvSpPr>
            <a:spLocks noGrp="1"/>
          </p:cNvSpPr>
          <p:nvPr userDrawn="1">
            <p:ph type="title" hasCustomPrompt="1"/>
          </p:nvPr>
        </p:nvSpPr>
        <p:spPr>
          <a:xfrm>
            <a:off x="680354" y="197121"/>
            <a:ext cx="10711545" cy="1325563"/>
          </a:xfrm>
        </p:spPr>
        <p:txBody>
          <a:bodyPr>
            <a:normAutofit/>
          </a:bodyPr>
          <a:lstStyle>
            <a:lvl1pPr>
              <a:defRPr sz="3000"/>
            </a:lvl1pPr>
          </a:lstStyle>
          <a:p>
            <a:r>
              <a:rPr lang="en-US" noProof="0"/>
              <a:t>Project Timeline</a:t>
            </a:r>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680354" y="1786436"/>
            <a:ext cx="10711545" cy="33060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1C51713D-9A60-48EF-A25A-764AEDE9E672}"/>
              </a:ext>
            </a:extLst>
          </p:cNvPr>
          <p:cNvSpPr>
            <a:spLocks noGrp="1"/>
          </p:cNvSpPr>
          <p:nvPr>
            <p:ph type="body" sz="quarter" idx="12" hasCustomPrompt="1"/>
          </p:nvPr>
        </p:nvSpPr>
        <p:spPr>
          <a:xfrm>
            <a:off x="8246626" y="5310000"/>
            <a:ext cx="310320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3</a:t>
            </a:r>
          </a:p>
          <a:p>
            <a:pPr lvl="1"/>
            <a:r>
              <a:rPr lang="en-US" noProof="0"/>
              <a:t>Lorem ipsum dolor sit amet, consectetuer adipiscing elit, sed diam nonummy</a:t>
            </a:r>
          </a:p>
        </p:txBody>
      </p:sp>
      <p:cxnSp>
        <p:nvCxnSpPr>
          <p:cNvPr id="21" name="Straight Connector 20">
            <a:extLst>
              <a:ext uri="{FF2B5EF4-FFF2-40B4-BE49-F238E27FC236}">
                <a16:creationId xmlns:a16="http://schemas.microsoft.com/office/drawing/2014/main" id="{303706AB-7768-4239-93C0-28F2AC35B71A}"/>
              </a:ext>
            </a:extLst>
          </p:cNvPr>
          <p:cNvCxnSpPr/>
          <p:nvPr userDrawn="1"/>
        </p:nvCxnSpPr>
        <p:spPr>
          <a:xfrm>
            <a:off x="787583" y="1181100"/>
            <a:ext cx="288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1853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2/26/2026</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01479282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8E14-23EC-4C25-974C-48FA83988655}"/>
              </a:ext>
            </a:extLst>
          </p:cNvPr>
          <p:cNvSpPr>
            <a:spLocks noGrp="1"/>
          </p:cNvSpPr>
          <p:nvPr>
            <p:ph type="ctrTitle"/>
          </p:nvPr>
        </p:nvSpPr>
        <p:spPr>
          <a:xfrm>
            <a:off x="517870" y="978408"/>
            <a:ext cx="5021183" cy="5074226"/>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2E9FEDD4-20A1-49F6-9E3E-0B26B426BB73}"/>
              </a:ext>
            </a:extLst>
          </p:cNvPr>
          <p:cNvSpPr>
            <a:spLocks noGrp="1"/>
          </p:cNvSpPr>
          <p:nvPr>
            <p:ph type="subTitle" idx="1"/>
          </p:nvPr>
        </p:nvSpPr>
        <p:spPr>
          <a:xfrm>
            <a:off x="6662167" y="3602038"/>
            <a:ext cx="5021183" cy="2244580"/>
          </a:xfrm>
        </p:spPr>
        <p:txBody>
          <a:bodyPr anchor="b">
            <a:normAutofit/>
          </a:bodyPr>
          <a:lstStyle>
            <a:lvl1pPr marL="0" indent="0" algn="l">
              <a:lnSpc>
                <a:spcPct val="100000"/>
              </a:lnSpc>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80A32F-E6F3-4C2E-B9E3-E47868E42511}"/>
              </a:ext>
            </a:extLst>
          </p:cNvPr>
          <p:cNvSpPr>
            <a:spLocks noGrp="1"/>
          </p:cNvSpPr>
          <p:nvPr>
            <p:ph type="dt" sz="half" idx="10"/>
          </p:nvPr>
        </p:nvSpPr>
        <p:spPr/>
        <p:txBody>
          <a:bodyPr/>
          <a:lstStyle/>
          <a:p>
            <a:fld id="{3391A759-BFF8-4B5B-9ECE-D93AC303B331}" type="datetime1">
              <a:rPr lang="en-US" smtClean="0"/>
              <a:t>2/26/2026</a:t>
            </a:fld>
            <a:endParaRPr lang="en-US"/>
          </a:p>
        </p:txBody>
      </p:sp>
      <p:sp>
        <p:nvSpPr>
          <p:cNvPr id="5" name="Footer Placeholder 4">
            <a:extLst>
              <a:ext uri="{FF2B5EF4-FFF2-40B4-BE49-F238E27FC236}">
                <a16:creationId xmlns:a16="http://schemas.microsoft.com/office/drawing/2014/main" id="{78806724-A87A-4231-BFD9-277482AF7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30D1AF-36B8-4BB8-BD6A-71194F7BC31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8" name="Rectangle 7">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797961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63D8A-C68D-4CF9-9D15-3E09BCC09F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24D94C-E537-4FF3-AAF8-A85F05C31A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4B1D4-6731-4993-8609-16C1D3327986}"/>
              </a:ext>
            </a:extLst>
          </p:cNvPr>
          <p:cNvSpPr>
            <a:spLocks noGrp="1"/>
          </p:cNvSpPr>
          <p:nvPr>
            <p:ph type="dt" sz="half" idx="10"/>
          </p:nvPr>
        </p:nvSpPr>
        <p:spPr/>
        <p:txBody>
          <a:bodyPr/>
          <a:lstStyle/>
          <a:p>
            <a:fld id="{EEBAB316-A2E6-49F2-825C-64AA951E4184}" type="datetime1">
              <a:rPr lang="en-US" smtClean="0"/>
              <a:t>2/26/2026</a:t>
            </a:fld>
            <a:endParaRPr lang="en-US"/>
          </a:p>
        </p:txBody>
      </p:sp>
      <p:sp>
        <p:nvSpPr>
          <p:cNvPr id="5" name="Footer Placeholder 4">
            <a:extLst>
              <a:ext uri="{FF2B5EF4-FFF2-40B4-BE49-F238E27FC236}">
                <a16:creationId xmlns:a16="http://schemas.microsoft.com/office/drawing/2014/main" id="{3DFB7BBD-CEEB-4256-84B2-6D907E118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72A8B7-F430-4F4A-BB63-481F51E5880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410360014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BAC1C-A332-4BA5-8C9C-FE0396C81619}"/>
              </a:ext>
            </a:extLst>
          </p:cNvPr>
          <p:cNvSpPr>
            <a:spLocks noGrp="1"/>
          </p:cNvSpPr>
          <p:nvPr>
            <p:ph type="title"/>
          </p:nvPr>
        </p:nvSpPr>
        <p:spPr>
          <a:xfrm>
            <a:off x="517870" y="978408"/>
            <a:ext cx="5020056" cy="4870974"/>
          </a:xfrm>
        </p:spPr>
        <p:txBody>
          <a:bodyPr anchor="t">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50D8D137-710E-4125-B5E9-F63E7F1C9C9D}"/>
              </a:ext>
            </a:extLst>
          </p:cNvPr>
          <p:cNvSpPr>
            <a:spLocks noGrp="1"/>
          </p:cNvSpPr>
          <p:nvPr>
            <p:ph type="body" idx="1"/>
          </p:nvPr>
        </p:nvSpPr>
        <p:spPr>
          <a:xfrm>
            <a:off x="6662167" y="3566639"/>
            <a:ext cx="5021183" cy="2279979"/>
          </a:xfrm>
        </p:spPr>
        <p:txBody>
          <a:bodyPr anchor="b">
            <a:normAutofit/>
          </a:bodyPr>
          <a:lstStyle>
            <a:lvl1pPr marL="0" indent="0">
              <a:buNone/>
              <a:defRPr sz="22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5480C5-E9A6-425E-B050-03E444BE92C9}"/>
              </a:ext>
            </a:extLst>
          </p:cNvPr>
          <p:cNvSpPr>
            <a:spLocks noGrp="1"/>
          </p:cNvSpPr>
          <p:nvPr>
            <p:ph type="dt" sz="half" idx="10"/>
          </p:nvPr>
        </p:nvSpPr>
        <p:spPr/>
        <p:txBody>
          <a:bodyPr/>
          <a:lstStyle/>
          <a:p>
            <a:fld id="{5AE9748B-ADD6-4C5A-8C2A-A39721276E74}" type="datetime1">
              <a:rPr lang="en-US" smtClean="0"/>
              <a:t>2/26/2026</a:t>
            </a:fld>
            <a:endParaRPr lang="en-US"/>
          </a:p>
        </p:txBody>
      </p:sp>
      <p:sp>
        <p:nvSpPr>
          <p:cNvPr id="5" name="Footer Placeholder 4">
            <a:extLst>
              <a:ext uri="{FF2B5EF4-FFF2-40B4-BE49-F238E27FC236}">
                <a16:creationId xmlns:a16="http://schemas.microsoft.com/office/drawing/2014/main" id="{951B4831-6C0B-4E0B-A341-91E4C5D36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011EE6-252D-46DD-94DF-C42657EF2CD9}"/>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6541981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04B06-C54A-4B7B-B6D1-436428EAF8E2}"/>
              </a:ext>
            </a:extLst>
          </p:cNvPr>
          <p:cNvSpPr>
            <a:spLocks noGrp="1"/>
          </p:cNvSpPr>
          <p:nvPr>
            <p:ph type="title"/>
          </p:nvPr>
        </p:nvSpPr>
        <p:spPr>
          <a:xfrm>
            <a:off x="517870" y="978408"/>
            <a:ext cx="5021182" cy="520769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5723919-9A2F-4D97-8F31-6E35BD5975B0}"/>
              </a:ext>
            </a:extLst>
          </p:cNvPr>
          <p:cNvSpPr>
            <a:spLocks noGrp="1"/>
          </p:cNvSpPr>
          <p:nvPr>
            <p:ph sz="half" idx="1"/>
          </p:nvPr>
        </p:nvSpPr>
        <p:spPr>
          <a:xfrm>
            <a:off x="6063049" y="969264"/>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8DA345-F684-4BAA-A22C-E725B3A6037F}"/>
              </a:ext>
            </a:extLst>
          </p:cNvPr>
          <p:cNvSpPr>
            <a:spLocks noGrp="1"/>
          </p:cNvSpPr>
          <p:nvPr>
            <p:ph sz="half" idx="2"/>
          </p:nvPr>
        </p:nvSpPr>
        <p:spPr>
          <a:xfrm>
            <a:off x="6063049" y="3621849"/>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399C52-9753-45D8-9646-CF31BB01577C}"/>
              </a:ext>
            </a:extLst>
          </p:cNvPr>
          <p:cNvSpPr>
            <a:spLocks noGrp="1"/>
          </p:cNvSpPr>
          <p:nvPr>
            <p:ph type="dt" sz="half" idx="10"/>
          </p:nvPr>
        </p:nvSpPr>
        <p:spPr/>
        <p:txBody>
          <a:bodyPr/>
          <a:lstStyle/>
          <a:p>
            <a:fld id="{7241FB0F-3C5C-4949-B933-9C7E511ED094}" type="datetime1">
              <a:rPr lang="en-US" smtClean="0"/>
              <a:t>2/26/2026</a:t>
            </a:fld>
            <a:endParaRPr lang="en-US"/>
          </a:p>
        </p:txBody>
      </p:sp>
      <p:sp>
        <p:nvSpPr>
          <p:cNvPr id="6" name="Footer Placeholder 5">
            <a:extLst>
              <a:ext uri="{FF2B5EF4-FFF2-40B4-BE49-F238E27FC236}">
                <a16:creationId xmlns:a16="http://schemas.microsoft.com/office/drawing/2014/main" id="{C2F95E57-622C-4199-940E-F5462E1AC4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1B7592-00E8-41EF-B749-2A5EA8E460DA}"/>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140861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291277-967B-4176-B40B-9EC360626994}"/>
              </a:ext>
            </a:extLst>
          </p:cNvPr>
          <p:cNvSpPr/>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2" name="Title 1">
            <a:extLst>
              <a:ext uri="{FF2B5EF4-FFF2-40B4-BE49-F238E27FC236}">
                <a16:creationId xmlns:a16="http://schemas.microsoft.com/office/drawing/2014/main" id="{FCB11C00-F7CB-4484-807A-D12745CD3CC8}"/>
              </a:ext>
            </a:extLst>
          </p:cNvPr>
          <p:cNvSpPr>
            <a:spLocks noGrp="1"/>
          </p:cNvSpPr>
          <p:nvPr>
            <p:ph type="title"/>
          </p:nvPr>
        </p:nvSpPr>
        <p:spPr>
          <a:xfrm>
            <a:off x="517869" y="978119"/>
            <a:ext cx="11165481" cy="1073056"/>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FAAA6E-E243-48B3-9585-3C1420B3E19F}"/>
              </a:ext>
            </a:extLst>
          </p:cNvPr>
          <p:cNvSpPr>
            <a:spLocks noGrp="1"/>
          </p:cNvSpPr>
          <p:nvPr>
            <p:ph type="body" idx="1"/>
          </p:nvPr>
        </p:nvSpPr>
        <p:spPr>
          <a:xfrm>
            <a:off x="517870" y="2178908"/>
            <a:ext cx="5020056"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D01B8-0F2E-41A4-B21C-334393F6A677}"/>
              </a:ext>
            </a:extLst>
          </p:cNvPr>
          <p:cNvSpPr>
            <a:spLocks noGrp="1"/>
          </p:cNvSpPr>
          <p:nvPr>
            <p:ph sz="half" idx="2"/>
          </p:nvPr>
        </p:nvSpPr>
        <p:spPr>
          <a:xfrm>
            <a:off x="517870" y="2876085"/>
            <a:ext cx="5020056"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89B23F-3E60-415A-9CE7-0928B5CFB2B3}"/>
              </a:ext>
            </a:extLst>
          </p:cNvPr>
          <p:cNvSpPr>
            <a:spLocks noGrp="1"/>
          </p:cNvSpPr>
          <p:nvPr>
            <p:ph type="body" sz="quarter" idx="3"/>
          </p:nvPr>
        </p:nvSpPr>
        <p:spPr>
          <a:xfrm>
            <a:off x="6662168" y="2178908"/>
            <a:ext cx="5021182"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223446-0CDC-402B-8D71-D9D29F6DFFCC}"/>
              </a:ext>
            </a:extLst>
          </p:cNvPr>
          <p:cNvSpPr>
            <a:spLocks noGrp="1"/>
          </p:cNvSpPr>
          <p:nvPr>
            <p:ph sz="quarter" idx="4"/>
          </p:nvPr>
        </p:nvSpPr>
        <p:spPr>
          <a:xfrm>
            <a:off x="6662168" y="2876085"/>
            <a:ext cx="5021182"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2B77D3-C6EC-4FFD-9E10-24E1AC542019}"/>
              </a:ext>
            </a:extLst>
          </p:cNvPr>
          <p:cNvSpPr>
            <a:spLocks noGrp="1"/>
          </p:cNvSpPr>
          <p:nvPr>
            <p:ph type="dt" sz="half" idx="10"/>
          </p:nvPr>
        </p:nvSpPr>
        <p:spPr>
          <a:xfrm>
            <a:off x="517870" y="6420414"/>
            <a:ext cx="2743200" cy="365125"/>
          </a:xfrm>
        </p:spPr>
        <p:txBody>
          <a:bodyPr/>
          <a:lstStyle/>
          <a:p>
            <a:fld id="{C2F01D58-E949-4BCB-829A-BBF80E38D59C}" type="datetime1">
              <a:rPr lang="en-US" smtClean="0"/>
              <a:t>2/26/2026</a:t>
            </a:fld>
            <a:endParaRPr lang="en-US"/>
          </a:p>
        </p:txBody>
      </p:sp>
      <p:sp>
        <p:nvSpPr>
          <p:cNvPr id="8" name="Footer Placeholder 7">
            <a:extLst>
              <a:ext uri="{FF2B5EF4-FFF2-40B4-BE49-F238E27FC236}">
                <a16:creationId xmlns:a16="http://schemas.microsoft.com/office/drawing/2014/main" id="{209DF31B-BD07-4DC2-95C2-B77E51AAEF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54CE5A-3A0A-4AAB-81D2-F1C20636E54C}"/>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5934353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216B8-52AB-412B-BBE7-B6BE698FA2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F779C3-9D19-467E-A5D2-0920834DA13C}"/>
              </a:ext>
            </a:extLst>
          </p:cNvPr>
          <p:cNvSpPr>
            <a:spLocks noGrp="1"/>
          </p:cNvSpPr>
          <p:nvPr>
            <p:ph type="dt" sz="half" idx="10"/>
          </p:nvPr>
        </p:nvSpPr>
        <p:spPr/>
        <p:txBody>
          <a:bodyPr/>
          <a:lstStyle/>
          <a:p>
            <a:fld id="{FF10A846-0DA4-4D92-9BF1-DE8C52C1F4DF}" type="datetime1">
              <a:rPr lang="en-US" smtClean="0"/>
              <a:t>2/26/2026</a:t>
            </a:fld>
            <a:endParaRPr lang="en-US"/>
          </a:p>
        </p:txBody>
      </p:sp>
      <p:sp>
        <p:nvSpPr>
          <p:cNvPr id="4" name="Footer Placeholder 3">
            <a:extLst>
              <a:ext uri="{FF2B5EF4-FFF2-40B4-BE49-F238E27FC236}">
                <a16:creationId xmlns:a16="http://schemas.microsoft.com/office/drawing/2014/main" id="{8E272BB4-C8D8-4F74-9677-5AC979932A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6B49B8-779F-4492-ABD9-96F0D042AC41}"/>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55183028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B976BF-9339-48D6-881A-280D15492E05}"/>
              </a:ext>
            </a:extLst>
          </p:cNvPr>
          <p:cNvSpPr>
            <a:spLocks noGrp="1"/>
          </p:cNvSpPr>
          <p:nvPr>
            <p:ph type="dt" sz="half" idx="10"/>
          </p:nvPr>
        </p:nvSpPr>
        <p:spPr/>
        <p:txBody>
          <a:bodyPr/>
          <a:lstStyle/>
          <a:p>
            <a:fld id="{E9412331-4A9C-472F-A7FA-968157338839}" type="datetime1">
              <a:rPr lang="en-US" smtClean="0"/>
              <a:t>2/26/2026</a:t>
            </a:fld>
            <a:endParaRPr lang="en-US"/>
          </a:p>
        </p:txBody>
      </p:sp>
      <p:sp>
        <p:nvSpPr>
          <p:cNvPr id="3" name="Footer Placeholder 2">
            <a:extLst>
              <a:ext uri="{FF2B5EF4-FFF2-40B4-BE49-F238E27FC236}">
                <a16:creationId xmlns:a16="http://schemas.microsoft.com/office/drawing/2014/main" id="{45277605-C9C8-432E-9662-D7D410B151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2432B6-4A12-46EF-98A7-B5D50BD516F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1963435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F191C-AF68-4230-A7B2-F8F07B486EDC}"/>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p>
        </p:txBody>
      </p:sp>
      <p:sp>
        <p:nvSpPr>
          <p:cNvPr id="3" name="Content Placeholder 2">
            <a:extLst>
              <a:ext uri="{FF2B5EF4-FFF2-40B4-BE49-F238E27FC236}">
                <a16:creationId xmlns:a16="http://schemas.microsoft.com/office/drawing/2014/main" id="{358F9F11-5FCF-4D7E-BA51-38CB84277DC9}"/>
              </a:ext>
            </a:extLst>
          </p:cNvPr>
          <p:cNvSpPr>
            <a:spLocks noGrp="1"/>
          </p:cNvSpPr>
          <p:nvPr>
            <p:ph idx="1"/>
          </p:nvPr>
        </p:nvSpPr>
        <p:spPr>
          <a:xfrm>
            <a:off x="6653182" y="987423"/>
            <a:ext cx="5020948"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3B519B-06C0-41BC-95FB-FB1FE436375E}"/>
              </a:ext>
            </a:extLst>
          </p:cNvPr>
          <p:cNvSpPr>
            <a:spLocks noGrp="1"/>
          </p:cNvSpPr>
          <p:nvPr>
            <p:ph type="body" sz="half" idx="2"/>
          </p:nvPr>
        </p:nvSpPr>
        <p:spPr>
          <a:xfrm>
            <a:off x="517870" y="3361038"/>
            <a:ext cx="5020948" cy="2507949"/>
          </a:xfrm>
        </p:spPr>
        <p:txBody>
          <a:bodyPr>
            <a:normAutofit/>
          </a:bodyPr>
          <a:lstStyle>
            <a:lvl1pPr marL="0" indent="0">
              <a:buNone/>
              <a:defRPr sz="24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B8B70C-015C-4832-AFF6-D033E022746B}"/>
              </a:ext>
            </a:extLst>
          </p:cNvPr>
          <p:cNvSpPr>
            <a:spLocks noGrp="1"/>
          </p:cNvSpPr>
          <p:nvPr>
            <p:ph type="dt" sz="half" idx="10"/>
          </p:nvPr>
        </p:nvSpPr>
        <p:spPr/>
        <p:txBody>
          <a:bodyPr/>
          <a:lstStyle/>
          <a:p>
            <a:fld id="{A2197F3D-ED52-43FD-A26D-318B71534485}" type="datetime1">
              <a:rPr lang="en-US" smtClean="0"/>
              <a:t>2/26/2026</a:t>
            </a:fld>
            <a:endParaRPr lang="en-US"/>
          </a:p>
        </p:txBody>
      </p:sp>
      <p:sp>
        <p:nvSpPr>
          <p:cNvPr id="6" name="Footer Placeholder 5">
            <a:extLst>
              <a:ext uri="{FF2B5EF4-FFF2-40B4-BE49-F238E27FC236}">
                <a16:creationId xmlns:a16="http://schemas.microsoft.com/office/drawing/2014/main" id="{BEF1A6FB-8C14-46D1-90A5-0FF11DE786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82C585-6FA1-4E94-9C1C-A1DEDE551086}"/>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164956872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8B43-D1CE-43F4-A367-EF1FE9688913}"/>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p>
        </p:txBody>
      </p:sp>
      <p:sp>
        <p:nvSpPr>
          <p:cNvPr id="3" name="Picture Placeholder 2">
            <a:extLst>
              <a:ext uri="{FF2B5EF4-FFF2-40B4-BE49-F238E27FC236}">
                <a16:creationId xmlns:a16="http://schemas.microsoft.com/office/drawing/2014/main" id="{E2B73978-8CDF-4C0E-ABA1-7291A0347362}"/>
              </a:ext>
            </a:extLst>
          </p:cNvPr>
          <p:cNvSpPr>
            <a:spLocks noGrp="1"/>
          </p:cNvSpPr>
          <p:nvPr>
            <p:ph type="pic" idx="1"/>
          </p:nvPr>
        </p:nvSpPr>
        <p:spPr>
          <a:xfrm>
            <a:off x="6662168" y="987425"/>
            <a:ext cx="502700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5BECC62-ED45-451E-BEC5-A03C6A554D26}"/>
              </a:ext>
            </a:extLst>
          </p:cNvPr>
          <p:cNvSpPr>
            <a:spLocks noGrp="1"/>
          </p:cNvSpPr>
          <p:nvPr>
            <p:ph type="body" sz="half" idx="2"/>
          </p:nvPr>
        </p:nvSpPr>
        <p:spPr>
          <a:xfrm>
            <a:off x="517870" y="3340442"/>
            <a:ext cx="5020948" cy="2528545"/>
          </a:xfrm>
        </p:spPr>
        <p:txBody>
          <a:bodyPr>
            <a:normAutofit/>
          </a:bodyPr>
          <a:lstStyle>
            <a:lvl1pPr marL="0" indent="0">
              <a:buNone/>
              <a:defRPr sz="22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1A7A86-B983-4315-9312-936B4FCF75FE}"/>
              </a:ext>
            </a:extLst>
          </p:cNvPr>
          <p:cNvSpPr>
            <a:spLocks noGrp="1"/>
          </p:cNvSpPr>
          <p:nvPr>
            <p:ph type="dt" sz="half" idx="10"/>
          </p:nvPr>
        </p:nvSpPr>
        <p:spPr/>
        <p:txBody>
          <a:bodyPr/>
          <a:lstStyle/>
          <a:p>
            <a:fld id="{3D291FA4-6264-4BB8-B3B5-77711EED2D82}" type="datetime1">
              <a:rPr lang="en-US" smtClean="0"/>
              <a:t>2/26/2026</a:t>
            </a:fld>
            <a:endParaRPr lang="en-US"/>
          </a:p>
        </p:txBody>
      </p:sp>
      <p:sp>
        <p:nvSpPr>
          <p:cNvPr id="6" name="Footer Placeholder 5">
            <a:extLst>
              <a:ext uri="{FF2B5EF4-FFF2-40B4-BE49-F238E27FC236}">
                <a16:creationId xmlns:a16="http://schemas.microsoft.com/office/drawing/2014/main" id="{1E2E88C0-25A5-46F9-AB35-EAD50E6B91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0F9EA8-45AD-478E-8606-9328245BC8A6}"/>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125325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4" y="1769542"/>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4" y="3598339"/>
            <a:ext cx="9440034" cy="1049867"/>
          </a:xfrm>
        </p:spPr>
        <p:txBody>
          <a:bodyPr anchor="t"/>
          <a:lstStyle>
            <a:lvl1pPr marL="0" indent="0" algn="ctr">
              <a:buNone/>
              <a:defRPr>
                <a:solidFill>
                  <a:schemeClr val="tx1"/>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372025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F6B8E-1D8E-4105-9BBB-D53AD24B73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825530-6629-4FEA-9670-EB21A2F5BA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664C7A-A73F-46F5-BC33-696671DAEEE7}"/>
              </a:ext>
            </a:extLst>
          </p:cNvPr>
          <p:cNvSpPr>
            <a:spLocks noGrp="1"/>
          </p:cNvSpPr>
          <p:nvPr>
            <p:ph type="dt" sz="half" idx="10"/>
          </p:nvPr>
        </p:nvSpPr>
        <p:spPr/>
        <p:txBody>
          <a:bodyPr/>
          <a:lstStyle/>
          <a:p>
            <a:fld id="{6DFDF398-5DA3-4937-BE3F-7CA1B9158252}" type="datetime1">
              <a:rPr lang="en-US" smtClean="0"/>
              <a:t>2/26/2026</a:t>
            </a:fld>
            <a:endParaRPr lang="en-US"/>
          </a:p>
        </p:txBody>
      </p:sp>
      <p:sp>
        <p:nvSpPr>
          <p:cNvPr id="5" name="Footer Placeholder 4">
            <a:extLst>
              <a:ext uri="{FF2B5EF4-FFF2-40B4-BE49-F238E27FC236}">
                <a16:creationId xmlns:a16="http://schemas.microsoft.com/office/drawing/2014/main" id="{512B3CC0-B649-4509-A4B6-DF9D20EFA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CECCCA-3F2A-46F3-BF45-7C862FF1D752}"/>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61222516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50133B-2446-4168-AA17-6538910668FD}"/>
              </a:ext>
            </a:extLst>
          </p:cNvPr>
          <p:cNvSpPr>
            <a:spLocks noGrp="1"/>
          </p:cNvSpPr>
          <p:nvPr>
            <p:ph type="title" orient="vert"/>
          </p:nvPr>
        </p:nvSpPr>
        <p:spPr>
          <a:xfrm>
            <a:off x="6662168" y="996791"/>
            <a:ext cx="5011962" cy="495692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06A9AD-2756-4C51-A958-6756301EB938}"/>
              </a:ext>
            </a:extLst>
          </p:cNvPr>
          <p:cNvSpPr>
            <a:spLocks noGrp="1"/>
          </p:cNvSpPr>
          <p:nvPr>
            <p:ph type="body" orient="vert" idx="1"/>
          </p:nvPr>
        </p:nvSpPr>
        <p:spPr>
          <a:xfrm>
            <a:off x="517870" y="996791"/>
            <a:ext cx="5021183" cy="49569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42995D-CCEA-43AF-973B-8B6B56A567E8}"/>
              </a:ext>
            </a:extLst>
          </p:cNvPr>
          <p:cNvSpPr>
            <a:spLocks noGrp="1"/>
          </p:cNvSpPr>
          <p:nvPr>
            <p:ph type="dt" sz="half" idx="10"/>
          </p:nvPr>
        </p:nvSpPr>
        <p:spPr/>
        <p:txBody>
          <a:bodyPr/>
          <a:lstStyle/>
          <a:p>
            <a:fld id="{8F191ED9-F929-4A92-90F9-3C9C84ABBE83}" type="datetime1">
              <a:rPr lang="en-US" smtClean="0"/>
              <a:t>2/26/2026</a:t>
            </a:fld>
            <a:endParaRPr lang="en-US"/>
          </a:p>
        </p:txBody>
      </p:sp>
      <p:sp>
        <p:nvSpPr>
          <p:cNvPr id="5" name="Footer Placeholder 4">
            <a:extLst>
              <a:ext uri="{FF2B5EF4-FFF2-40B4-BE49-F238E27FC236}">
                <a16:creationId xmlns:a16="http://schemas.microsoft.com/office/drawing/2014/main" id="{2A4029CF-BA62-4CCD-956E-FFA0B37B8A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CE0B3D-96AB-41B3-ABDD-5B0DE863DAF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12" name="Rectangle 11">
            <a:extLst>
              <a:ext uri="{FF2B5EF4-FFF2-40B4-BE49-F238E27FC236}">
                <a16:creationId xmlns:a16="http://schemas.microsoft.com/office/drawing/2014/main" id="{4618136A-0796-46EB-89BB-4C73C0258FE9}"/>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68097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805584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662302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871486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511872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2/26/2026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8659031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6662001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4886489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72921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876835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7191979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121161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841664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2912"/>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165"/>
            </a:lvl1pPr>
            <a:lvl2pPr marL="221888" indent="0" algn="ctr">
              <a:buNone/>
              <a:defRPr sz="971"/>
            </a:lvl2pPr>
            <a:lvl3pPr marL="443777" indent="0" algn="ctr">
              <a:buNone/>
              <a:defRPr sz="874"/>
            </a:lvl3pPr>
            <a:lvl4pPr marL="665665" indent="0" algn="ctr">
              <a:buNone/>
              <a:defRPr sz="777"/>
            </a:lvl4pPr>
            <a:lvl5pPr marL="887553" indent="0" algn="ctr">
              <a:buNone/>
              <a:defRPr sz="777"/>
            </a:lvl5pPr>
            <a:lvl6pPr marL="1109442" indent="0" algn="ctr">
              <a:buNone/>
              <a:defRPr sz="777"/>
            </a:lvl6pPr>
            <a:lvl7pPr marL="1331330" indent="0" algn="ctr">
              <a:buNone/>
              <a:defRPr sz="777"/>
            </a:lvl7pPr>
            <a:lvl8pPr marL="1553218" indent="0" algn="ctr">
              <a:buNone/>
              <a:defRPr sz="777"/>
            </a:lvl8pPr>
            <a:lvl9pPr marL="1775106" indent="0" algn="ctr">
              <a:buNone/>
              <a:defRPr sz="777"/>
            </a:lvl9pPr>
          </a:lstStyle>
          <a:p>
            <a:r>
              <a:rPr lang="en-US"/>
              <a:t>Click to edit Master subtitle style</a:t>
            </a:r>
          </a:p>
        </p:txBody>
      </p:sp>
      <p:sp>
        <p:nvSpPr>
          <p:cNvPr id="4" name="Date Placeholder 3"/>
          <p:cNvSpPr>
            <a:spLocks noGrp="1"/>
          </p:cNvSpPr>
          <p:nvPr>
            <p:ph type="dt" sz="half" idx="10"/>
          </p:nvPr>
        </p:nvSpPr>
        <p:spPr/>
        <p:txBody>
          <a:bodyPr/>
          <a:lstStyle/>
          <a:p>
            <a:fld id="{2A524167-486E-4617-B375-B8844BFD83D0}"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24882-B20F-4973-A3FB-16F4D85C7184}" type="slidenum">
              <a:rPr lang="en-US" smtClean="0"/>
              <a:t>‹#›</a:t>
            </a:fld>
            <a:endParaRPr lang="en-US"/>
          </a:p>
        </p:txBody>
      </p:sp>
    </p:spTree>
    <p:extLst>
      <p:ext uri="{BB962C8B-B14F-4D97-AF65-F5344CB8AC3E}">
        <p14:creationId xmlns:p14="http://schemas.microsoft.com/office/powerpoint/2010/main" val="169962847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524167-486E-4617-B375-B8844BFD83D0}"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24882-B20F-4973-A3FB-16F4D85C7184}" type="slidenum">
              <a:rPr lang="en-US" smtClean="0"/>
              <a:t>‹#›</a:t>
            </a:fld>
            <a:endParaRPr lang="en-US"/>
          </a:p>
        </p:txBody>
      </p:sp>
    </p:spTree>
    <p:extLst>
      <p:ext uri="{BB962C8B-B14F-4D97-AF65-F5344CB8AC3E}">
        <p14:creationId xmlns:p14="http://schemas.microsoft.com/office/powerpoint/2010/main" val="225610708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2912"/>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1165">
                <a:solidFill>
                  <a:schemeClr val="tx1">
                    <a:tint val="82000"/>
                  </a:schemeClr>
                </a:solidFill>
              </a:defRPr>
            </a:lvl1pPr>
            <a:lvl2pPr marL="221888" indent="0">
              <a:buNone/>
              <a:defRPr sz="971">
                <a:solidFill>
                  <a:schemeClr val="tx1">
                    <a:tint val="82000"/>
                  </a:schemeClr>
                </a:solidFill>
              </a:defRPr>
            </a:lvl2pPr>
            <a:lvl3pPr marL="443777" indent="0">
              <a:buNone/>
              <a:defRPr sz="874">
                <a:solidFill>
                  <a:schemeClr val="tx1">
                    <a:tint val="82000"/>
                  </a:schemeClr>
                </a:solidFill>
              </a:defRPr>
            </a:lvl3pPr>
            <a:lvl4pPr marL="665665" indent="0">
              <a:buNone/>
              <a:defRPr sz="777">
                <a:solidFill>
                  <a:schemeClr val="tx1">
                    <a:tint val="82000"/>
                  </a:schemeClr>
                </a:solidFill>
              </a:defRPr>
            </a:lvl4pPr>
            <a:lvl5pPr marL="887553" indent="0">
              <a:buNone/>
              <a:defRPr sz="777">
                <a:solidFill>
                  <a:schemeClr val="tx1">
                    <a:tint val="82000"/>
                  </a:schemeClr>
                </a:solidFill>
              </a:defRPr>
            </a:lvl5pPr>
            <a:lvl6pPr marL="1109442" indent="0">
              <a:buNone/>
              <a:defRPr sz="777">
                <a:solidFill>
                  <a:schemeClr val="tx1">
                    <a:tint val="82000"/>
                  </a:schemeClr>
                </a:solidFill>
              </a:defRPr>
            </a:lvl6pPr>
            <a:lvl7pPr marL="1331330" indent="0">
              <a:buNone/>
              <a:defRPr sz="777">
                <a:solidFill>
                  <a:schemeClr val="tx1">
                    <a:tint val="82000"/>
                  </a:schemeClr>
                </a:solidFill>
              </a:defRPr>
            </a:lvl7pPr>
            <a:lvl8pPr marL="1553218" indent="0">
              <a:buNone/>
              <a:defRPr sz="777">
                <a:solidFill>
                  <a:schemeClr val="tx1">
                    <a:tint val="82000"/>
                  </a:schemeClr>
                </a:solidFill>
              </a:defRPr>
            </a:lvl8pPr>
            <a:lvl9pPr marL="1775106" indent="0">
              <a:buNone/>
              <a:defRPr sz="777">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24167-486E-4617-B375-B8844BFD83D0}"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24882-B20F-4973-A3FB-16F4D85C7184}" type="slidenum">
              <a:rPr lang="en-US" smtClean="0"/>
              <a:t>‹#›</a:t>
            </a:fld>
            <a:endParaRPr lang="en-US"/>
          </a:p>
        </p:txBody>
      </p:sp>
    </p:spTree>
    <p:extLst>
      <p:ext uri="{BB962C8B-B14F-4D97-AF65-F5344CB8AC3E}">
        <p14:creationId xmlns:p14="http://schemas.microsoft.com/office/powerpoint/2010/main" val="35265852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524167-486E-4617-B375-B8844BFD83D0}"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124882-B20F-4973-A3FB-16F4D85C7184}" type="slidenum">
              <a:rPr lang="en-US" smtClean="0"/>
              <a:t>‹#›</a:t>
            </a:fld>
            <a:endParaRPr lang="en-US"/>
          </a:p>
        </p:txBody>
      </p:sp>
    </p:spTree>
    <p:extLst>
      <p:ext uri="{BB962C8B-B14F-4D97-AF65-F5344CB8AC3E}">
        <p14:creationId xmlns:p14="http://schemas.microsoft.com/office/powerpoint/2010/main" val="419342853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165" b="1"/>
            </a:lvl1pPr>
            <a:lvl2pPr marL="221888" indent="0">
              <a:buNone/>
              <a:defRPr sz="971" b="1"/>
            </a:lvl2pPr>
            <a:lvl3pPr marL="443777" indent="0">
              <a:buNone/>
              <a:defRPr sz="874" b="1"/>
            </a:lvl3pPr>
            <a:lvl4pPr marL="665665" indent="0">
              <a:buNone/>
              <a:defRPr sz="777" b="1"/>
            </a:lvl4pPr>
            <a:lvl5pPr marL="887553" indent="0">
              <a:buNone/>
              <a:defRPr sz="777" b="1"/>
            </a:lvl5pPr>
            <a:lvl6pPr marL="1109442" indent="0">
              <a:buNone/>
              <a:defRPr sz="777" b="1"/>
            </a:lvl6pPr>
            <a:lvl7pPr marL="1331330" indent="0">
              <a:buNone/>
              <a:defRPr sz="777" b="1"/>
            </a:lvl7pPr>
            <a:lvl8pPr marL="1553218" indent="0">
              <a:buNone/>
              <a:defRPr sz="777" b="1"/>
            </a:lvl8pPr>
            <a:lvl9pPr marL="1775106" indent="0">
              <a:buNone/>
              <a:defRPr sz="777"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165" b="1"/>
            </a:lvl1pPr>
            <a:lvl2pPr marL="221888" indent="0">
              <a:buNone/>
              <a:defRPr sz="971" b="1"/>
            </a:lvl2pPr>
            <a:lvl3pPr marL="443777" indent="0">
              <a:buNone/>
              <a:defRPr sz="874" b="1"/>
            </a:lvl3pPr>
            <a:lvl4pPr marL="665665" indent="0">
              <a:buNone/>
              <a:defRPr sz="777" b="1"/>
            </a:lvl4pPr>
            <a:lvl5pPr marL="887553" indent="0">
              <a:buNone/>
              <a:defRPr sz="777" b="1"/>
            </a:lvl5pPr>
            <a:lvl6pPr marL="1109442" indent="0">
              <a:buNone/>
              <a:defRPr sz="777" b="1"/>
            </a:lvl6pPr>
            <a:lvl7pPr marL="1331330" indent="0">
              <a:buNone/>
              <a:defRPr sz="777" b="1"/>
            </a:lvl7pPr>
            <a:lvl8pPr marL="1553218" indent="0">
              <a:buNone/>
              <a:defRPr sz="777" b="1"/>
            </a:lvl8pPr>
            <a:lvl9pPr marL="1775106" indent="0">
              <a:buNone/>
              <a:defRPr sz="777"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524167-486E-4617-B375-B8844BFD83D0}" type="datetimeFigureOut">
              <a:rPr lang="en-US" smtClean="0"/>
              <a:t>2/26/2026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124882-B20F-4973-A3FB-16F4D85C7184}" type="slidenum">
              <a:rPr lang="en-US" smtClean="0"/>
              <a:t>‹#›</a:t>
            </a:fld>
            <a:endParaRPr lang="en-US"/>
          </a:p>
        </p:txBody>
      </p:sp>
    </p:spTree>
    <p:extLst>
      <p:ext uri="{BB962C8B-B14F-4D97-AF65-F5344CB8AC3E}">
        <p14:creationId xmlns:p14="http://schemas.microsoft.com/office/powerpoint/2010/main" val="348996540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524167-486E-4617-B375-B8844BFD83D0}" type="datetimeFigureOut">
              <a:rPr lang="en-US" smtClean="0"/>
              <a:t>2/26/2026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124882-B20F-4973-A3FB-16F4D85C7184}" type="slidenum">
              <a:rPr lang="en-US" smtClean="0"/>
              <a:t>‹#›</a:t>
            </a:fld>
            <a:endParaRPr lang="en-US"/>
          </a:p>
        </p:txBody>
      </p:sp>
    </p:spTree>
    <p:extLst>
      <p:ext uri="{BB962C8B-B14F-4D97-AF65-F5344CB8AC3E}">
        <p14:creationId xmlns:p14="http://schemas.microsoft.com/office/powerpoint/2010/main" val="426133058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524167-486E-4617-B375-B8844BFD83D0}" type="datetimeFigureOut">
              <a:rPr lang="en-US" smtClean="0"/>
              <a:t>2/26/2026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124882-B20F-4973-A3FB-16F4D85C7184}" type="slidenum">
              <a:rPr lang="en-US" smtClean="0"/>
              <a:t>‹#›</a:t>
            </a:fld>
            <a:endParaRPr lang="en-US"/>
          </a:p>
        </p:txBody>
      </p:sp>
    </p:spTree>
    <p:extLst>
      <p:ext uri="{BB962C8B-B14F-4D97-AF65-F5344CB8AC3E}">
        <p14:creationId xmlns:p14="http://schemas.microsoft.com/office/powerpoint/2010/main" val="492812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2" y="1761069"/>
            <a:ext cx="9590551"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2" y="3589879"/>
            <a:ext cx="9590551" cy="1507054"/>
          </a:xfrm>
        </p:spPr>
        <p:txBody>
          <a:bodyPr anchor="t"/>
          <a:lstStyle>
            <a:lvl1pPr marL="0" indent="0" algn="ctr">
              <a:buNone/>
              <a:defRPr sz="2000">
                <a:solidFill>
                  <a:schemeClr val="tx1"/>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984351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8" cy="1600200"/>
          </a:xfrm>
        </p:spPr>
        <p:txBody>
          <a:bodyPr anchor="b"/>
          <a:lstStyle>
            <a:lvl1pPr>
              <a:defRPr sz="1553"/>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1553"/>
            </a:lvl1pPr>
            <a:lvl2pPr>
              <a:defRPr sz="1359"/>
            </a:lvl2pPr>
            <a:lvl3pPr>
              <a:defRPr sz="1165"/>
            </a:lvl3pPr>
            <a:lvl4pPr>
              <a:defRPr sz="971"/>
            </a:lvl4pPr>
            <a:lvl5pPr>
              <a:defRPr sz="971"/>
            </a:lvl5pPr>
            <a:lvl6pPr>
              <a:defRPr sz="971"/>
            </a:lvl6pPr>
            <a:lvl7pPr>
              <a:defRPr sz="971"/>
            </a:lvl7pPr>
            <a:lvl8pPr>
              <a:defRPr sz="971"/>
            </a:lvl8pPr>
            <a:lvl9pPr>
              <a:defRPr sz="97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8" cy="3811588"/>
          </a:xfrm>
        </p:spPr>
        <p:txBody>
          <a:bodyPr/>
          <a:lstStyle>
            <a:lvl1pPr marL="0" indent="0">
              <a:buNone/>
              <a:defRPr sz="777"/>
            </a:lvl1pPr>
            <a:lvl2pPr marL="221888" indent="0">
              <a:buNone/>
              <a:defRPr sz="679"/>
            </a:lvl2pPr>
            <a:lvl3pPr marL="443777" indent="0">
              <a:buNone/>
              <a:defRPr sz="582"/>
            </a:lvl3pPr>
            <a:lvl4pPr marL="665665" indent="0">
              <a:buNone/>
              <a:defRPr sz="485"/>
            </a:lvl4pPr>
            <a:lvl5pPr marL="887553" indent="0">
              <a:buNone/>
              <a:defRPr sz="485"/>
            </a:lvl5pPr>
            <a:lvl6pPr marL="1109442" indent="0">
              <a:buNone/>
              <a:defRPr sz="485"/>
            </a:lvl6pPr>
            <a:lvl7pPr marL="1331330" indent="0">
              <a:buNone/>
              <a:defRPr sz="485"/>
            </a:lvl7pPr>
            <a:lvl8pPr marL="1553218" indent="0">
              <a:buNone/>
              <a:defRPr sz="485"/>
            </a:lvl8pPr>
            <a:lvl9pPr marL="1775106" indent="0">
              <a:buNone/>
              <a:defRPr sz="485"/>
            </a:lvl9pPr>
          </a:lstStyle>
          <a:p>
            <a:pPr lvl="0"/>
            <a:r>
              <a:rPr lang="en-US"/>
              <a:t>Click to edit Master text styles</a:t>
            </a:r>
          </a:p>
        </p:txBody>
      </p:sp>
      <p:sp>
        <p:nvSpPr>
          <p:cNvPr id="5" name="Date Placeholder 4"/>
          <p:cNvSpPr>
            <a:spLocks noGrp="1"/>
          </p:cNvSpPr>
          <p:nvPr>
            <p:ph type="dt" sz="half" idx="10"/>
          </p:nvPr>
        </p:nvSpPr>
        <p:spPr/>
        <p:txBody>
          <a:bodyPr/>
          <a:lstStyle/>
          <a:p>
            <a:fld id="{2A524167-486E-4617-B375-B8844BFD83D0}"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124882-B20F-4973-A3FB-16F4D85C7184}" type="slidenum">
              <a:rPr lang="en-US" smtClean="0"/>
              <a:t>‹#›</a:t>
            </a:fld>
            <a:endParaRPr lang="en-US"/>
          </a:p>
        </p:txBody>
      </p:sp>
    </p:spTree>
    <p:extLst>
      <p:ext uri="{BB962C8B-B14F-4D97-AF65-F5344CB8AC3E}">
        <p14:creationId xmlns:p14="http://schemas.microsoft.com/office/powerpoint/2010/main" val="93095951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8" cy="1600200"/>
          </a:xfrm>
        </p:spPr>
        <p:txBody>
          <a:bodyPr anchor="b"/>
          <a:lstStyle>
            <a:lvl1pPr>
              <a:defRPr sz="1553"/>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1553"/>
            </a:lvl1pPr>
            <a:lvl2pPr marL="221888" indent="0">
              <a:buNone/>
              <a:defRPr sz="1359"/>
            </a:lvl2pPr>
            <a:lvl3pPr marL="443777" indent="0">
              <a:buNone/>
              <a:defRPr sz="1165"/>
            </a:lvl3pPr>
            <a:lvl4pPr marL="665665" indent="0">
              <a:buNone/>
              <a:defRPr sz="971"/>
            </a:lvl4pPr>
            <a:lvl5pPr marL="887553" indent="0">
              <a:buNone/>
              <a:defRPr sz="971"/>
            </a:lvl5pPr>
            <a:lvl6pPr marL="1109442" indent="0">
              <a:buNone/>
              <a:defRPr sz="971"/>
            </a:lvl6pPr>
            <a:lvl7pPr marL="1331330" indent="0">
              <a:buNone/>
              <a:defRPr sz="971"/>
            </a:lvl7pPr>
            <a:lvl8pPr marL="1553218" indent="0">
              <a:buNone/>
              <a:defRPr sz="971"/>
            </a:lvl8pPr>
            <a:lvl9pPr marL="1775106" indent="0">
              <a:buNone/>
              <a:defRPr sz="971"/>
            </a:lvl9pPr>
          </a:lstStyle>
          <a:p>
            <a:r>
              <a:rPr lang="en-US"/>
              <a:t>Click icon to add picture</a:t>
            </a:r>
          </a:p>
        </p:txBody>
      </p:sp>
      <p:sp>
        <p:nvSpPr>
          <p:cNvPr id="4" name="Text Placeholder 3"/>
          <p:cNvSpPr>
            <a:spLocks noGrp="1"/>
          </p:cNvSpPr>
          <p:nvPr>
            <p:ph type="body" sz="half" idx="2"/>
          </p:nvPr>
        </p:nvSpPr>
        <p:spPr>
          <a:xfrm>
            <a:off x="839788" y="2057400"/>
            <a:ext cx="3932238" cy="3811588"/>
          </a:xfrm>
        </p:spPr>
        <p:txBody>
          <a:bodyPr/>
          <a:lstStyle>
            <a:lvl1pPr marL="0" indent="0">
              <a:buNone/>
              <a:defRPr sz="777"/>
            </a:lvl1pPr>
            <a:lvl2pPr marL="221888" indent="0">
              <a:buNone/>
              <a:defRPr sz="679"/>
            </a:lvl2pPr>
            <a:lvl3pPr marL="443777" indent="0">
              <a:buNone/>
              <a:defRPr sz="582"/>
            </a:lvl3pPr>
            <a:lvl4pPr marL="665665" indent="0">
              <a:buNone/>
              <a:defRPr sz="485"/>
            </a:lvl4pPr>
            <a:lvl5pPr marL="887553" indent="0">
              <a:buNone/>
              <a:defRPr sz="485"/>
            </a:lvl5pPr>
            <a:lvl6pPr marL="1109442" indent="0">
              <a:buNone/>
              <a:defRPr sz="485"/>
            </a:lvl6pPr>
            <a:lvl7pPr marL="1331330" indent="0">
              <a:buNone/>
              <a:defRPr sz="485"/>
            </a:lvl7pPr>
            <a:lvl8pPr marL="1553218" indent="0">
              <a:buNone/>
              <a:defRPr sz="485"/>
            </a:lvl8pPr>
            <a:lvl9pPr marL="1775106" indent="0">
              <a:buNone/>
              <a:defRPr sz="485"/>
            </a:lvl9pPr>
          </a:lstStyle>
          <a:p>
            <a:pPr lvl="0"/>
            <a:r>
              <a:rPr lang="en-US"/>
              <a:t>Click to edit Master text styles</a:t>
            </a:r>
          </a:p>
        </p:txBody>
      </p:sp>
      <p:sp>
        <p:nvSpPr>
          <p:cNvPr id="5" name="Date Placeholder 4"/>
          <p:cNvSpPr>
            <a:spLocks noGrp="1"/>
          </p:cNvSpPr>
          <p:nvPr>
            <p:ph type="dt" sz="half" idx="10"/>
          </p:nvPr>
        </p:nvSpPr>
        <p:spPr/>
        <p:txBody>
          <a:bodyPr/>
          <a:lstStyle/>
          <a:p>
            <a:fld id="{2A524167-486E-4617-B375-B8844BFD83D0}"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124882-B20F-4973-A3FB-16F4D85C7184}" type="slidenum">
              <a:rPr lang="en-US" smtClean="0"/>
              <a:t>‹#›</a:t>
            </a:fld>
            <a:endParaRPr lang="en-US"/>
          </a:p>
        </p:txBody>
      </p:sp>
    </p:spTree>
    <p:extLst>
      <p:ext uri="{BB962C8B-B14F-4D97-AF65-F5344CB8AC3E}">
        <p14:creationId xmlns:p14="http://schemas.microsoft.com/office/powerpoint/2010/main" val="310310666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524167-486E-4617-B375-B8844BFD83D0}"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24882-B20F-4973-A3FB-16F4D85C7184}" type="slidenum">
              <a:rPr lang="en-US" smtClean="0"/>
              <a:t>‹#›</a:t>
            </a:fld>
            <a:endParaRPr lang="en-US"/>
          </a:p>
        </p:txBody>
      </p:sp>
    </p:spTree>
    <p:extLst>
      <p:ext uri="{BB962C8B-B14F-4D97-AF65-F5344CB8AC3E}">
        <p14:creationId xmlns:p14="http://schemas.microsoft.com/office/powerpoint/2010/main" val="405366442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1"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1"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524167-486E-4617-B375-B8844BFD83D0}"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24882-B20F-4973-A3FB-16F4D85C7184}" type="slidenum">
              <a:rPr lang="en-US" smtClean="0"/>
              <a:t>‹#›</a:t>
            </a:fld>
            <a:endParaRPr lang="en-US"/>
          </a:p>
        </p:txBody>
      </p:sp>
    </p:spTree>
    <p:extLst>
      <p:ext uri="{BB962C8B-B14F-4D97-AF65-F5344CB8AC3E}">
        <p14:creationId xmlns:p14="http://schemas.microsoft.com/office/powerpoint/2010/main" val="93765236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45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2/26/2026</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1"/>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40001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2/26/2026</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623867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45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2/26/2026</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62305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2/26/2026</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009248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2/26/2026</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260810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2/26/2026</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1847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6" y="1732449"/>
            <a:ext cx="5060498"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3" y="1732451"/>
            <a:ext cx="5064666"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866997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2/26/2026</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805045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2/26/2026</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2128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2/26/2026</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35054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2/26/2026</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479138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2/26/2026</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6"/>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511098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7A07-96C3-42AF-943D-953C86C3DAAD}"/>
              </a:ext>
            </a:extLst>
          </p:cNvPr>
          <p:cNvSpPr>
            <a:spLocks noGrp="1"/>
          </p:cNvSpPr>
          <p:nvPr>
            <p:ph type="ctrTitle"/>
          </p:nvPr>
        </p:nvSpPr>
        <p:spPr>
          <a:xfrm>
            <a:off x="1490472" y="1463557"/>
            <a:ext cx="9144000" cy="2387600"/>
          </a:xfrm>
        </p:spPr>
        <p:txBody>
          <a:bodyPr anchor="b">
            <a:normAutofit/>
          </a:bodyPr>
          <a:lstStyle>
            <a:lvl1pPr algn="ctr">
              <a:lnSpc>
                <a:spcPct val="90000"/>
              </a:lnSpc>
              <a:defRPr sz="5200"/>
            </a:lvl1pPr>
          </a:lstStyle>
          <a:p>
            <a:r>
              <a:rPr lang="en-US"/>
              <a:t>Click to edit Master title style</a:t>
            </a:r>
          </a:p>
        </p:txBody>
      </p:sp>
      <p:sp>
        <p:nvSpPr>
          <p:cNvPr id="3" name="Subtitle 2">
            <a:extLst>
              <a:ext uri="{FF2B5EF4-FFF2-40B4-BE49-F238E27FC236}">
                <a16:creationId xmlns:a16="http://schemas.microsoft.com/office/drawing/2014/main" id="{8CEE38DF-F503-4E79-B1B0-16489708A1B5}"/>
              </a:ext>
            </a:extLst>
          </p:cNvPr>
          <p:cNvSpPr>
            <a:spLocks noGrp="1"/>
          </p:cNvSpPr>
          <p:nvPr>
            <p:ph type="subTitle" idx="1"/>
          </p:nvPr>
        </p:nvSpPr>
        <p:spPr>
          <a:xfrm>
            <a:off x="1490472" y="3943232"/>
            <a:ext cx="9144000" cy="1655762"/>
          </a:xfrm>
        </p:spPr>
        <p:txBody>
          <a:bodyPr>
            <a:normAutofit/>
          </a:bodyPr>
          <a:lstStyle>
            <a:lvl1pPr marL="0" indent="0" algn="ctr">
              <a:lnSpc>
                <a:spcPct val="110000"/>
              </a:lnSpc>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Date Placeholder 13">
            <a:extLst>
              <a:ext uri="{FF2B5EF4-FFF2-40B4-BE49-F238E27FC236}">
                <a16:creationId xmlns:a16="http://schemas.microsoft.com/office/drawing/2014/main" id="{46538D75-00C2-DE73-4C65-FE94AC658370}"/>
              </a:ext>
            </a:extLst>
          </p:cNvPr>
          <p:cNvSpPr>
            <a:spLocks noGrp="1"/>
          </p:cNvSpPr>
          <p:nvPr>
            <p:ph type="dt" sz="half" idx="10"/>
          </p:nvPr>
        </p:nvSpPr>
        <p:spPr/>
        <p:txBody>
          <a:bodyPr/>
          <a:lstStyle/>
          <a:p>
            <a:fld id="{17F50B8E-A176-49F2-A3C1-FEDA0200170B}" type="datetime2">
              <a:rPr lang="en-US" smtClean="0"/>
              <a:t>Thursday, February 26, 2026</a:t>
            </a:fld>
            <a:endParaRPr lang="en-US"/>
          </a:p>
        </p:txBody>
      </p:sp>
      <p:sp>
        <p:nvSpPr>
          <p:cNvPr id="16" name="Footer Placeholder 15">
            <a:extLst>
              <a:ext uri="{FF2B5EF4-FFF2-40B4-BE49-F238E27FC236}">
                <a16:creationId xmlns:a16="http://schemas.microsoft.com/office/drawing/2014/main" id="{6B601B81-68C1-B63A-105C-EC637DF56CB7}"/>
              </a:ext>
            </a:extLst>
          </p:cNvPr>
          <p:cNvSpPr>
            <a:spLocks noGrp="1"/>
          </p:cNvSpPr>
          <p:nvPr>
            <p:ph type="ftr" sz="quarter" idx="11"/>
          </p:nvPr>
        </p:nvSpPr>
        <p:spPr/>
        <p:txBody>
          <a:bodyPr/>
          <a:lstStyle/>
          <a:p>
            <a:r>
              <a:rPr lang="en-US"/>
              <a:t>Sample Footer Text</a:t>
            </a:r>
          </a:p>
        </p:txBody>
      </p:sp>
      <p:sp>
        <p:nvSpPr>
          <p:cNvPr id="17" name="Slide Number Placeholder 16">
            <a:extLst>
              <a:ext uri="{FF2B5EF4-FFF2-40B4-BE49-F238E27FC236}">
                <a16:creationId xmlns:a16="http://schemas.microsoft.com/office/drawing/2014/main" id="{E9F3E495-0415-392A-9A07-34555BBC7F4C}"/>
              </a:ext>
            </a:extLst>
          </p:cNvPr>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38279022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4413-82C1-4EBC-8C6B-BC5F842D13A2}"/>
              </a:ext>
            </a:extLst>
          </p:cNvPr>
          <p:cNvSpPr>
            <a:spLocks noGrp="1"/>
          </p:cNvSpPr>
          <p:nvPr>
            <p:ph type="title"/>
          </p:nvPr>
        </p:nvSpPr>
        <p:spPr/>
        <p:txBody>
          <a:bodyPr>
            <a:normAutofit/>
          </a:bodyPr>
          <a:lstStyle>
            <a:lvl1pPr>
              <a:lnSpc>
                <a:spcPct val="90000"/>
              </a:lnSpc>
              <a:defRPr sz="5200"/>
            </a:lvl1pPr>
          </a:lstStyle>
          <a:p>
            <a:r>
              <a:rPr lang="en-US"/>
              <a:t>Click to edit Master title style</a:t>
            </a:r>
          </a:p>
        </p:txBody>
      </p:sp>
      <p:sp>
        <p:nvSpPr>
          <p:cNvPr id="3" name="Content Placeholder 2">
            <a:extLst>
              <a:ext uri="{FF2B5EF4-FFF2-40B4-BE49-F238E27FC236}">
                <a16:creationId xmlns:a16="http://schemas.microsoft.com/office/drawing/2014/main" id="{328F029A-192E-4A44-ACC7-6C5212C77736}"/>
              </a:ext>
            </a:extLst>
          </p:cNvPr>
          <p:cNvSpPr>
            <a:spLocks noGrp="1"/>
          </p:cNvSpPr>
          <p:nvPr>
            <p:ph idx="1"/>
          </p:nvPr>
        </p:nvSpPr>
        <p:spPr>
          <a:xfrm>
            <a:off x="420624" y="1825625"/>
            <a:ext cx="10515600" cy="4206383"/>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10">
            <a:extLst>
              <a:ext uri="{FF2B5EF4-FFF2-40B4-BE49-F238E27FC236}">
                <a16:creationId xmlns:a16="http://schemas.microsoft.com/office/drawing/2014/main" id="{A25CBB87-BE9B-82CE-8A24-F21EEA0366C3}"/>
              </a:ext>
            </a:extLst>
          </p:cNvPr>
          <p:cNvSpPr>
            <a:spLocks noGrp="1"/>
          </p:cNvSpPr>
          <p:nvPr>
            <p:ph type="dt" sz="half" idx="10"/>
          </p:nvPr>
        </p:nvSpPr>
        <p:spPr/>
        <p:txBody>
          <a:bodyPr/>
          <a:lstStyle/>
          <a:p>
            <a:fld id="{57997BA6-BEF8-495F-ACCD-8D19769E4FC6}" type="datetime2">
              <a:rPr lang="en-US" smtClean="0"/>
              <a:t>Thursday, February 26, 2026</a:t>
            </a:fld>
            <a:endParaRPr lang="en-US"/>
          </a:p>
        </p:txBody>
      </p:sp>
      <p:sp>
        <p:nvSpPr>
          <p:cNvPr id="12" name="Footer Placeholder 11">
            <a:extLst>
              <a:ext uri="{FF2B5EF4-FFF2-40B4-BE49-F238E27FC236}">
                <a16:creationId xmlns:a16="http://schemas.microsoft.com/office/drawing/2014/main" id="{B2131628-C033-9728-C4CF-90CDBCB89F7F}"/>
              </a:ext>
            </a:extLst>
          </p:cNvPr>
          <p:cNvSpPr>
            <a:spLocks noGrp="1"/>
          </p:cNvSpPr>
          <p:nvPr>
            <p:ph type="ftr" sz="quarter" idx="11"/>
          </p:nvPr>
        </p:nvSpPr>
        <p:spPr/>
        <p:txBody>
          <a:bodyPr/>
          <a:lstStyle/>
          <a:p>
            <a:r>
              <a:rPr lang="en-US"/>
              <a:t>Sample Footer Text</a:t>
            </a:r>
          </a:p>
        </p:txBody>
      </p:sp>
      <p:sp>
        <p:nvSpPr>
          <p:cNvPr id="13" name="Slide Number Placeholder 12">
            <a:extLst>
              <a:ext uri="{FF2B5EF4-FFF2-40B4-BE49-F238E27FC236}">
                <a16:creationId xmlns:a16="http://schemas.microsoft.com/office/drawing/2014/main" id="{B67216CA-9A26-BBE7-68A3-9237D22CDFC8}"/>
              </a:ext>
            </a:extLst>
          </p:cNvPr>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75942283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AF4BC-D1E9-40F0-A26B-9EA9B6B69755}"/>
              </a:ext>
            </a:extLst>
          </p:cNvPr>
          <p:cNvSpPr>
            <a:spLocks noGrp="1"/>
          </p:cNvSpPr>
          <p:nvPr>
            <p:ph type="title"/>
          </p:nvPr>
        </p:nvSpPr>
        <p:spPr>
          <a:xfrm>
            <a:off x="420624" y="1081941"/>
            <a:ext cx="10515600" cy="2852737"/>
          </a:xfrm>
        </p:spPr>
        <p:txBody>
          <a:bodyPr anchor="b">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FF7974A6-FAB9-47DA-8F1A-701DFC8DF327}"/>
              </a:ext>
            </a:extLst>
          </p:cNvPr>
          <p:cNvSpPr>
            <a:spLocks noGrp="1"/>
          </p:cNvSpPr>
          <p:nvPr>
            <p:ph type="body" idx="1"/>
          </p:nvPr>
        </p:nvSpPr>
        <p:spPr>
          <a:xfrm>
            <a:off x="420624" y="3961666"/>
            <a:ext cx="10515600" cy="1500187"/>
          </a:xfrm>
        </p:spPr>
        <p:txBody>
          <a:bodyPr>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Date Placeholder 9">
            <a:extLst>
              <a:ext uri="{FF2B5EF4-FFF2-40B4-BE49-F238E27FC236}">
                <a16:creationId xmlns:a16="http://schemas.microsoft.com/office/drawing/2014/main" id="{6B034DD9-4A61-318F-88CF-79721B55AC5B}"/>
              </a:ext>
            </a:extLst>
          </p:cNvPr>
          <p:cNvSpPr>
            <a:spLocks noGrp="1"/>
          </p:cNvSpPr>
          <p:nvPr>
            <p:ph type="dt" sz="half" idx="10"/>
          </p:nvPr>
        </p:nvSpPr>
        <p:spPr/>
        <p:txBody>
          <a:bodyPr/>
          <a:lstStyle/>
          <a:p>
            <a:fld id="{4857292D-4609-4E55-92E3-C12C6A1234E8}" type="datetime2">
              <a:rPr lang="en-US" smtClean="0"/>
              <a:t>Thursday, February 26, 2026</a:t>
            </a:fld>
            <a:endParaRPr lang="en-US"/>
          </a:p>
        </p:txBody>
      </p:sp>
      <p:sp>
        <p:nvSpPr>
          <p:cNvPr id="11" name="Footer Placeholder 10">
            <a:extLst>
              <a:ext uri="{FF2B5EF4-FFF2-40B4-BE49-F238E27FC236}">
                <a16:creationId xmlns:a16="http://schemas.microsoft.com/office/drawing/2014/main" id="{D496DA99-E916-9F7C-9E88-AA06046AE94C}"/>
              </a:ext>
            </a:extLst>
          </p:cNvPr>
          <p:cNvSpPr>
            <a:spLocks noGrp="1"/>
          </p:cNvSpPr>
          <p:nvPr>
            <p:ph type="ftr" sz="quarter" idx="11"/>
          </p:nvPr>
        </p:nvSpPr>
        <p:spPr/>
        <p:txBody>
          <a:bodyPr/>
          <a:lstStyle/>
          <a:p>
            <a:r>
              <a:rPr lang="en-US"/>
              <a:t>Sample Footer Text</a:t>
            </a:r>
          </a:p>
        </p:txBody>
      </p:sp>
      <p:sp>
        <p:nvSpPr>
          <p:cNvPr id="12" name="Slide Number Placeholder 11">
            <a:extLst>
              <a:ext uri="{FF2B5EF4-FFF2-40B4-BE49-F238E27FC236}">
                <a16:creationId xmlns:a16="http://schemas.microsoft.com/office/drawing/2014/main" id="{21CC86B5-B6B3-4633-0D90-AACB44D0D409}"/>
              </a:ext>
            </a:extLst>
          </p:cNvPr>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17059042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78F7F10-35F6-E392-D41B-3CD300D5CCF8}"/>
              </a:ext>
            </a:extLst>
          </p:cNvPr>
          <p:cNvSpPr/>
          <p:nvPr/>
        </p:nvSpPr>
        <p:spPr>
          <a:xfrm>
            <a:off x="0" y="685800"/>
            <a:ext cx="11494008"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264F76-994F-4AB5-B17B-46C0C2FA5AE5}"/>
              </a:ext>
            </a:extLst>
          </p:cNvPr>
          <p:cNvSpPr>
            <a:spLocks noGrp="1"/>
          </p:cNvSpPr>
          <p:nvPr>
            <p:ph type="title"/>
          </p:nvPr>
        </p:nvSpPr>
        <p:spPr/>
        <p:txBody>
          <a:bodyPr>
            <a:normAutofit/>
          </a:bodyPr>
          <a:lstStyle>
            <a:lvl1pPr>
              <a:defRPr sz="5200"/>
            </a:lvl1pPr>
          </a:lstStyle>
          <a:p>
            <a:r>
              <a:rPr lang="en-US"/>
              <a:t>Click to edit Master title style</a:t>
            </a:r>
          </a:p>
        </p:txBody>
      </p:sp>
      <p:sp>
        <p:nvSpPr>
          <p:cNvPr id="3" name="Content Placeholder 2">
            <a:extLst>
              <a:ext uri="{FF2B5EF4-FFF2-40B4-BE49-F238E27FC236}">
                <a16:creationId xmlns:a16="http://schemas.microsoft.com/office/drawing/2014/main" id="{55A69B3B-A540-4556-98C8-1F49704A794E}"/>
              </a:ext>
            </a:extLst>
          </p:cNvPr>
          <p:cNvSpPr>
            <a:spLocks noGrp="1"/>
          </p:cNvSpPr>
          <p:nvPr>
            <p:ph sz="half" idx="1"/>
          </p:nvPr>
        </p:nvSpPr>
        <p:spPr>
          <a:xfrm>
            <a:off x="420624" y="1825625"/>
            <a:ext cx="5181600" cy="4206382"/>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dirty="0"/>
            </a:lvl5pPr>
          </a:lstStyle>
          <a:p>
            <a:pPr lvl="0">
              <a:buChar char="¬"/>
            </a:pPr>
            <a:r>
              <a:rPr lang="en-US"/>
              <a:t>Click to edit Master text styles</a:t>
            </a:r>
          </a:p>
          <a:p>
            <a:pPr lvl="1">
              <a:buChar char="¬"/>
            </a:pPr>
            <a:r>
              <a:rPr lang="en-US"/>
              <a:t>Second level</a:t>
            </a:r>
          </a:p>
          <a:p>
            <a:pPr lvl="2">
              <a:buChar char="¬"/>
            </a:pPr>
            <a:r>
              <a:rPr lang="en-US"/>
              <a:t>Third level</a:t>
            </a:r>
          </a:p>
          <a:p>
            <a:pPr lvl="3">
              <a:buChar char="¬"/>
            </a:pPr>
            <a:r>
              <a:rPr lang="en-US"/>
              <a:t>Fourth level</a:t>
            </a:r>
          </a:p>
          <a:p>
            <a:pPr lvl="4">
              <a:buChar char="¬"/>
            </a:pPr>
            <a:r>
              <a:rPr lang="en-US"/>
              <a:t>Fifth level</a:t>
            </a:r>
          </a:p>
        </p:txBody>
      </p:sp>
      <p:sp>
        <p:nvSpPr>
          <p:cNvPr id="4" name="Content Placeholder 3">
            <a:extLst>
              <a:ext uri="{FF2B5EF4-FFF2-40B4-BE49-F238E27FC236}">
                <a16:creationId xmlns:a16="http://schemas.microsoft.com/office/drawing/2014/main" id="{DEC72438-7C63-48F2-9D6F-2461BFD6D5E5}"/>
              </a:ext>
            </a:extLst>
          </p:cNvPr>
          <p:cNvSpPr>
            <a:spLocks noGrp="1"/>
          </p:cNvSpPr>
          <p:nvPr>
            <p:ph sz="half" idx="2"/>
          </p:nvPr>
        </p:nvSpPr>
        <p:spPr>
          <a:xfrm>
            <a:off x="5756178" y="1825625"/>
            <a:ext cx="5180046" cy="4206382"/>
          </a:xfrm>
        </p:spPr>
        <p:txBody>
          <a:bodyPr/>
          <a:lstStyle>
            <a:lvl1pPr marL="228600" indent="-228600">
              <a:buFont typeface="Wingdings 2" panose="05020102010507070707" pitchFamily="18" charset="2"/>
              <a:buChar char="¬"/>
              <a:defRPr/>
            </a:lvl1pPr>
            <a:lvl2pPr marL="685800" indent="-228600">
              <a:buFont typeface="Wingdings 2" panose="05020102010507070707" pitchFamily="18" charset="2"/>
              <a:buChar char="¬"/>
              <a:defRPr/>
            </a:lvl2pPr>
            <a:lvl3pPr marL="1143000" indent="-228600">
              <a:buFont typeface="Wingdings 2" panose="05020102010507070707" pitchFamily="18" charset="2"/>
              <a:buChar char="¬"/>
              <a:defRPr/>
            </a:lvl3pPr>
            <a:lvl4pPr marL="1600200" indent="-228600">
              <a:buFont typeface="Wingdings 2" panose="05020102010507070707" pitchFamily="18" charset="2"/>
              <a:buChar char="¬"/>
              <a:defRPr/>
            </a:lvl4pPr>
            <a:lvl5pPr marL="2057400" indent="-228600">
              <a:buFont typeface="Wingdings 2" panose="05020102010507070707" pitchFamily="18"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Date Placeholder 14">
            <a:extLst>
              <a:ext uri="{FF2B5EF4-FFF2-40B4-BE49-F238E27FC236}">
                <a16:creationId xmlns:a16="http://schemas.microsoft.com/office/drawing/2014/main" id="{35274CEC-210E-BC97-9B79-A7D801E4B5F6}"/>
              </a:ext>
            </a:extLst>
          </p:cNvPr>
          <p:cNvSpPr>
            <a:spLocks noGrp="1"/>
          </p:cNvSpPr>
          <p:nvPr>
            <p:ph type="dt" sz="half" idx="10"/>
          </p:nvPr>
        </p:nvSpPr>
        <p:spPr/>
        <p:txBody>
          <a:bodyPr/>
          <a:lstStyle/>
          <a:p>
            <a:fld id="{003E0E29-2C79-4A2A-B61C-A21B8362A50A}" type="datetime2">
              <a:rPr lang="en-US" smtClean="0"/>
              <a:t>Thursday, February 26, 2026</a:t>
            </a:fld>
            <a:endParaRPr lang="en-US"/>
          </a:p>
        </p:txBody>
      </p:sp>
      <p:sp>
        <p:nvSpPr>
          <p:cNvPr id="16" name="Footer Placeholder 15">
            <a:extLst>
              <a:ext uri="{FF2B5EF4-FFF2-40B4-BE49-F238E27FC236}">
                <a16:creationId xmlns:a16="http://schemas.microsoft.com/office/drawing/2014/main" id="{486B3D53-F805-C08E-2359-498218FC6898}"/>
              </a:ext>
            </a:extLst>
          </p:cNvPr>
          <p:cNvSpPr>
            <a:spLocks noGrp="1"/>
          </p:cNvSpPr>
          <p:nvPr>
            <p:ph type="ftr" sz="quarter" idx="11"/>
          </p:nvPr>
        </p:nvSpPr>
        <p:spPr/>
        <p:txBody>
          <a:bodyPr/>
          <a:lstStyle/>
          <a:p>
            <a:r>
              <a:rPr lang="en-US"/>
              <a:t>Sample Footer Text</a:t>
            </a:r>
          </a:p>
        </p:txBody>
      </p:sp>
      <p:sp>
        <p:nvSpPr>
          <p:cNvPr id="17" name="Slide Number Placeholder 16">
            <a:extLst>
              <a:ext uri="{FF2B5EF4-FFF2-40B4-BE49-F238E27FC236}">
                <a16:creationId xmlns:a16="http://schemas.microsoft.com/office/drawing/2014/main" id="{61C4695B-D7BD-45F7-EB23-6FDAF2410BB2}"/>
              </a:ext>
            </a:extLst>
          </p:cNvPr>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370714510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A1F52B7-5271-53AA-8260-0CF50FF8DA3C}"/>
              </a:ext>
            </a:extLst>
          </p:cNvPr>
          <p:cNvSpPr/>
          <p:nvPr/>
        </p:nvSpPr>
        <p:spPr>
          <a:xfrm>
            <a:off x="0" y="685800"/>
            <a:ext cx="11494008"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2F9955-0460-4A20-8FC6-300595560010}"/>
              </a:ext>
            </a:extLst>
          </p:cNvPr>
          <p:cNvSpPr>
            <a:spLocks noGrp="1"/>
          </p:cNvSpPr>
          <p:nvPr>
            <p:ph type="title"/>
          </p:nvPr>
        </p:nvSpPr>
        <p:spPr>
          <a:xfrm>
            <a:off x="422178" y="365125"/>
            <a:ext cx="10515600" cy="1325563"/>
          </a:xfrm>
        </p:spPr>
        <p:txBody>
          <a:bodyPr>
            <a:normAutofit/>
          </a:bodyPr>
          <a:lstStyle>
            <a:lvl1pPr>
              <a:defRPr sz="5200"/>
            </a:lvl1pPr>
          </a:lstStyle>
          <a:p>
            <a:r>
              <a:rPr lang="en-US"/>
              <a:t>Click to edit Master title style</a:t>
            </a:r>
          </a:p>
        </p:txBody>
      </p:sp>
      <p:sp>
        <p:nvSpPr>
          <p:cNvPr id="3" name="Text Placeholder 2">
            <a:extLst>
              <a:ext uri="{FF2B5EF4-FFF2-40B4-BE49-F238E27FC236}">
                <a16:creationId xmlns:a16="http://schemas.microsoft.com/office/drawing/2014/main" id="{BF95DDA7-4AAD-4EBE-880C-200E5F10A6C4}"/>
              </a:ext>
            </a:extLst>
          </p:cNvPr>
          <p:cNvSpPr>
            <a:spLocks noGrp="1"/>
          </p:cNvSpPr>
          <p:nvPr>
            <p:ph type="body" idx="1"/>
          </p:nvPr>
        </p:nvSpPr>
        <p:spPr>
          <a:xfrm>
            <a:off x="422178" y="1681163"/>
            <a:ext cx="5157787"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717496-E470-4CF6-884C-F07390A4688A}"/>
              </a:ext>
            </a:extLst>
          </p:cNvPr>
          <p:cNvSpPr>
            <a:spLocks noGrp="1"/>
          </p:cNvSpPr>
          <p:nvPr>
            <p:ph sz="half" idx="2"/>
          </p:nvPr>
        </p:nvSpPr>
        <p:spPr>
          <a:xfrm>
            <a:off x="422178" y="2505075"/>
            <a:ext cx="5157787" cy="3526932"/>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C438EA-D381-4F22-A911-ECDD6D04FB33}"/>
              </a:ext>
            </a:extLst>
          </p:cNvPr>
          <p:cNvSpPr>
            <a:spLocks noGrp="1"/>
          </p:cNvSpPr>
          <p:nvPr>
            <p:ph type="body" sz="quarter" idx="3"/>
          </p:nvPr>
        </p:nvSpPr>
        <p:spPr>
          <a:xfrm>
            <a:off x="5754590" y="1681163"/>
            <a:ext cx="5183188"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F255FA-A04D-49F2-8DB4-3CC082D0DBC8}"/>
              </a:ext>
            </a:extLst>
          </p:cNvPr>
          <p:cNvSpPr>
            <a:spLocks noGrp="1"/>
          </p:cNvSpPr>
          <p:nvPr>
            <p:ph sz="quarter" idx="4"/>
          </p:nvPr>
        </p:nvSpPr>
        <p:spPr>
          <a:xfrm>
            <a:off x="5754590" y="2505075"/>
            <a:ext cx="5183188" cy="3526932"/>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7198C3F1-4E77-7888-CDB8-CF9406E4A2E0}"/>
              </a:ext>
            </a:extLst>
          </p:cNvPr>
          <p:cNvSpPr>
            <a:spLocks noGrp="1"/>
          </p:cNvSpPr>
          <p:nvPr>
            <p:ph type="dt" sz="half" idx="10"/>
          </p:nvPr>
        </p:nvSpPr>
        <p:spPr/>
        <p:txBody>
          <a:bodyPr/>
          <a:lstStyle/>
          <a:p>
            <a:fld id="{B0CA0177-5432-41AC-9593-8EC96BFF4F82}" type="datetime2">
              <a:rPr lang="en-US" smtClean="0"/>
              <a:t>Thursday, February 26, 2026</a:t>
            </a:fld>
            <a:endParaRPr lang="en-US"/>
          </a:p>
        </p:txBody>
      </p:sp>
      <p:sp>
        <p:nvSpPr>
          <p:cNvPr id="11" name="Footer Placeholder 10">
            <a:extLst>
              <a:ext uri="{FF2B5EF4-FFF2-40B4-BE49-F238E27FC236}">
                <a16:creationId xmlns:a16="http://schemas.microsoft.com/office/drawing/2014/main" id="{493561D3-90F6-AD82-BCFE-90F9427D867B}"/>
              </a:ext>
            </a:extLst>
          </p:cNvPr>
          <p:cNvSpPr>
            <a:spLocks noGrp="1"/>
          </p:cNvSpPr>
          <p:nvPr>
            <p:ph type="ftr" sz="quarter" idx="11"/>
          </p:nvPr>
        </p:nvSpPr>
        <p:spPr/>
        <p:txBody>
          <a:bodyPr/>
          <a:lstStyle/>
          <a:p>
            <a:r>
              <a:rPr lang="en-US"/>
              <a:t>Sample Footer Text</a:t>
            </a:r>
          </a:p>
        </p:txBody>
      </p:sp>
      <p:sp>
        <p:nvSpPr>
          <p:cNvPr id="12" name="Slide Number Placeholder 11">
            <a:extLst>
              <a:ext uri="{FF2B5EF4-FFF2-40B4-BE49-F238E27FC236}">
                <a16:creationId xmlns:a16="http://schemas.microsoft.com/office/drawing/2014/main" id="{932F9B33-3FA7-526F-7B45-342EB64A1CDB}"/>
              </a:ext>
            </a:extLst>
          </p:cNvPr>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23377299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70324"/>
            <a:ext cx="5049897"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661" y="1770324"/>
            <a:ext cx="5049897"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9"/>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6" y="1835256"/>
            <a:ext cx="4895331" cy="544883"/>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6" name="Content Placeholder 5"/>
          <p:cNvSpPr>
            <a:spLocks noGrp="1"/>
          </p:cNvSpPr>
          <p:nvPr>
            <p:ph sz="quarter" idx="4"/>
          </p:nvPr>
        </p:nvSpPr>
        <p:spPr>
          <a:xfrm>
            <a:off x="6294966" y="2380139"/>
            <a:ext cx="4895331"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2/26/2026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9427023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1F235-FBFF-453E-B90A-5758ED47C7B0}"/>
              </a:ext>
            </a:extLst>
          </p:cNvPr>
          <p:cNvSpPr>
            <a:spLocks noGrp="1"/>
          </p:cNvSpPr>
          <p:nvPr>
            <p:ph type="title"/>
          </p:nvPr>
        </p:nvSpPr>
        <p:spPr>
          <a:xfrm>
            <a:off x="420624" y="938306"/>
            <a:ext cx="10515600" cy="1325563"/>
          </a:xfrm>
        </p:spPr>
        <p:txBody>
          <a:bodyPr>
            <a:normAutofit/>
          </a:bodyPr>
          <a:lstStyle>
            <a:lvl1pPr>
              <a:defRPr sz="5200"/>
            </a:lvl1pPr>
          </a:lstStyle>
          <a:p>
            <a:r>
              <a:rPr lang="en-US"/>
              <a:t>Click to edit Master title style</a:t>
            </a:r>
          </a:p>
        </p:txBody>
      </p:sp>
      <p:sp>
        <p:nvSpPr>
          <p:cNvPr id="8" name="Date Placeholder 7">
            <a:extLst>
              <a:ext uri="{FF2B5EF4-FFF2-40B4-BE49-F238E27FC236}">
                <a16:creationId xmlns:a16="http://schemas.microsoft.com/office/drawing/2014/main" id="{A9328E63-E075-39E2-BAA7-30CCAE2E779E}"/>
              </a:ext>
            </a:extLst>
          </p:cNvPr>
          <p:cNvSpPr>
            <a:spLocks noGrp="1"/>
          </p:cNvSpPr>
          <p:nvPr>
            <p:ph type="dt" sz="half" idx="10"/>
          </p:nvPr>
        </p:nvSpPr>
        <p:spPr/>
        <p:txBody>
          <a:bodyPr/>
          <a:lstStyle/>
          <a:p>
            <a:fld id="{EED29A7B-B2F1-41A3-B969-4E25F618B967}" type="datetime2">
              <a:rPr lang="en-US" smtClean="0"/>
              <a:t>Thursday, February 26, 2026</a:t>
            </a:fld>
            <a:endParaRPr lang="en-US"/>
          </a:p>
        </p:txBody>
      </p:sp>
      <p:sp>
        <p:nvSpPr>
          <p:cNvPr id="9" name="Footer Placeholder 8">
            <a:extLst>
              <a:ext uri="{FF2B5EF4-FFF2-40B4-BE49-F238E27FC236}">
                <a16:creationId xmlns:a16="http://schemas.microsoft.com/office/drawing/2014/main" id="{2A5894A5-0E01-F43E-C68A-2EFAB2EB89D8}"/>
              </a:ext>
            </a:extLst>
          </p:cNvPr>
          <p:cNvSpPr>
            <a:spLocks noGrp="1"/>
          </p:cNvSpPr>
          <p:nvPr>
            <p:ph type="ftr" sz="quarter" idx="11"/>
          </p:nvPr>
        </p:nvSpPr>
        <p:spPr/>
        <p:txBody>
          <a:bodyPr/>
          <a:lstStyle/>
          <a:p>
            <a:r>
              <a:rPr lang="en-US"/>
              <a:t>Sample Footer Text</a:t>
            </a:r>
          </a:p>
        </p:txBody>
      </p:sp>
      <p:sp>
        <p:nvSpPr>
          <p:cNvPr id="10" name="Slide Number Placeholder 9">
            <a:extLst>
              <a:ext uri="{FF2B5EF4-FFF2-40B4-BE49-F238E27FC236}">
                <a16:creationId xmlns:a16="http://schemas.microsoft.com/office/drawing/2014/main" id="{7250128C-CE40-2B40-1B89-7E9AAAAC4393}"/>
              </a:ext>
            </a:extLst>
          </p:cNvPr>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171001210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281B99-C6A0-F92A-BDD3-BB362196501C}"/>
              </a:ext>
            </a:extLst>
          </p:cNvPr>
          <p:cNvSpPr/>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Rectangle 2">
            <a:extLst>
              <a:ext uri="{FF2B5EF4-FFF2-40B4-BE49-F238E27FC236}">
                <a16:creationId xmlns:a16="http://schemas.microsoft.com/office/drawing/2014/main" id="{3EB8367C-67E1-A50A-1584-F859A6FED9C9}"/>
              </a:ext>
            </a:extLst>
          </p:cNvPr>
          <p:cNvSpPr/>
          <p:nvPr/>
        </p:nvSpPr>
        <p:spPr>
          <a:xfrm>
            <a:off x="0" y="0"/>
            <a:ext cx="12188952" cy="6858000"/>
          </a:xfrm>
          <a:prstGeom prst="rect">
            <a:avLst/>
          </a:prstGeom>
          <a:solidFill>
            <a:schemeClr val="bg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Date Placeholder 4">
            <a:extLst>
              <a:ext uri="{FF2B5EF4-FFF2-40B4-BE49-F238E27FC236}">
                <a16:creationId xmlns:a16="http://schemas.microsoft.com/office/drawing/2014/main" id="{2ABB8861-51D7-741E-6B2C-25412D40E5BD}"/>
              </a:ext>
            </a:extLst>
          </p:cNvPr>
          <p:cNvSpPr>
            <a:spLocks noGrp="1"/>
          </p:cNvSpPr>
          <p:nvPr>
            <p:ph type="dt" sz="half" idx="10"/>
          </p:nvPr>
        </p:nvSpPr>
        <p:spPr/>
        <p:txBody>
          <a:bodyPr/>
          <a:lstStyle/>
          <a:p>
            <a:fld id="{4EE98B79-F222-4FD1-8713-07459E1B5004}" type="datetime2">
              <a:rPr lang="en-US" smtClean="0"/>
              <a:t>Thursday, February 26, 2026</a:t>
            </a:fld>
            <a:endParaRPr lang="en-US"/>
          </a:p>
        </p:txBody>
      </p:sp>
      <p:sp>
        <p:nvSpPr>
          <p:cNvPr id="6" name="Footer Placeholder 5">
            <a:extLst>
              <a:ext uri="{FF2B5EF4-FFF2-40B4-BE49-F238E27FC236}">
                <a16:creationId xmlns:a16="http://schemas.microsoft.com/office/drawing/2014/main" id="{63D69A2F-0657-B33B-8334-C458A9538368}"/>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EB4FC84-48ED-0480-2497-FCD84C1276C6}"/>
              </a:ext>
            </a:extLst>
          </p:cNvPr>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315877331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12261-8522-4437-B612-7C7100D18896}"/>
              </a:ext>
            </a:extLst>
          </p:cNvPr>
          <p:cNvSpPr>
            <a:spLocks noGrp="1"/>
          </p:cNvSpPr>
          <p:nvPr>
            <p:ph type="title"/>
          </p:nvPr>
        </p:nvSpPr>
        <p:spPr>
          <a:xfrm>
            <a:off x="420624" y="457200"/>
            <a:ext cx="10512425" cy="1600200"/>
          </a:xfrm>
        </p:spPr>
        <p:txBody>
          <a:bodyPr anchor="b">
            <a:normAutofit/>
          </a:bodyPr>
          <a:lstStyle>
            <a:lvl1pPr>
              <a:defRPr sz="5200">
                <a:latin typeface="Dante (Headings)2"/>
              </a:defRPr>
            </a:lvl1pPr>
          </a:lstStyle>
          <a:p>
            <a:r>
              <a:rPr lang="en-US"/>
              <a:t>Click to edit Master title style</a:t>
            </a:r>
          </a:p>
        </p:txBody>
      </p:sp>
      <p:sp>
        <p:nvSpPr>
          <p:cNvPr id="3" name="Content Placeholder 2">
            <a:extLst>
              <a:ext uri="{FF2B5EF4-FFF2-40B4-BE49-F238E27FC236}">
                <a16:creationId xmlns:a16="http://schemas.microsoft.com/office/drawing/2014/main" id="{91BAA0AF-3F50-42BD-84B4-E70C3D004FB2}"/>
              </a:ext>
            </a:extLst>
          </p:cNvPr>
          <p:cNvSpPr>
            <a:spLocks noGrp="1"/>
          </p:cNvSpPr>
          <p:nvPr>
            <p:ph idx="1"/>
          </p:nvPr>
        </p:nvSpPr>
        <p:spPr>
          <a:xfrm>
            <a:off x="4782830" y="2199340"/>
            <a:ext cx="6172200" cy="3661710"/>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9C702B-2C4D-4590-8BEE-31940145C77A}"/>
              </a:ext>
            </a:extLst>
          </p:cNvPr>
          <p:cNvSpPr>
            <a:spLocks noGrp="1"/>
          </p:cNvSpPr>
          <p:nvPr>
            <p:ph type="body" sz="half" idx="2"/>
          </p:nvPr>
        </p:nvSpPr>
        <p:spPr>
          <a:xfrm>
            <a:off x="420624" y="2199340"/>
            <a:ext cx="3932237" cy="3669647"/>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23F37370-7C05-0AAE-A0C3-9EE620A84EBB}"/>
              </a:ext>
            </a:extLst>
          </p:cNvPr>
          <p:cNvSpPr>
            <a:spLocks noGrp="1"/>
          </p:cNvSpPr>
          <p:nvPr>
            <p:ph type="dt" sz="half" idx="10"/>
          </p:nvPr>
        </p:nvSpPr>
        <p:spPr/>
        <p:txBody>
          <a:bodyPr/>
          <a:lstStyle/>
          <a:p>
            <a:fld id="{792630FD-0818-4065-B5FE-410552D9B1BC}" type="datetime2">
              <a:rPr lang="en-US" smtClean="0"/>
              <a:t>Thursday, February 26, 2026</a:t>
            </a:fld>
            <a:endParaRPr lang="en-US"/>
          </a:p>
        </p:txBody>
      </p:sp>
      <p:sp>
        <p:nvSpPr>
          <p:cNvPr id="9" name="Footer Placeholder 8">
            <a:extLst>
              <a:ext uri="{FF2B5EF4-FFF2-40B4-BE49-F238E27FC236}">
                <a16:creationId xmlns:a16="http://schemas.microsoft.com/office/drawing/2014/main" id="{0900B8E3-39E6-A88A-BBFB-717596EB347E}"/>
              </a:ext>
            </a:extLst>
          </p:cNvPr>
          <p:cNvSpPr>
            <a:spLocks noGrp="1"/>
          </p:cNvSpPr>
          <p:nvPr>
            <p:ph type="ftr" sz="quarter" idx="11"/>
          </p:nvPr>
        </p:nvSpPr>
        <p:spPr/>
        <p:txBody>
          <a:bodyPr/>
          <a:lstStyle/>
          <a:p>
            <a:r>
              <a:rPr lang="en-US"/>
              <a:t>Sample Footer Text</a:t>
            </a:r>
          </a:p>
        </p:txBody>
      </p:sp>
      <p:sp>
        <p:nvSpPr>
          <p:cNvPr id="10" name="Slide Number Placeholder 9">
            <a:extLst>
              <a:ext uri="{FF2B5EF4-FFF2-40B4-BE49-F238E27FC236}">
                <a16:creationId xmlns:a16="http://schemas.microsoft.com/office/drawing/2014/main" id="{348E340D-1840-D987-3EEA-963BDDE31400}"/>
              </a:ext>
            </a:extLst>
          </p:cNvPr>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39923141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5334B-3019-4CA1-B658-779001922412}"/>
              </a:ext>
            </a:extLst>
          </p:cNvPr>
          <p:cNvSpPr>
            <a:spLocks noGrp="1"/>
          </p:cNvSpPr>
          <p:nvPr>
            <p:ph type="title"/>
          </p:nvPr>
        </p:nvSpPr>
        <p:spPr>
          <a:xfrm>
            <a:off x="420624" y="457200"/>
            <a:ext cx="3932237" cy="1600200"/>
          </a:xfrm>
        </p:spPr>
        <p:txBody>
          <a:bodyPr anchor="b">
            <a:normAutofit/>
          </a:bodyPr>
          <a:lstStyle>
            <a:lvl1pPr>
              <a:defRPr sz="4400"/>
            </a:lvl1pPr>
          </a:lstStyle>
          <a:p>
            <a:r>
              <a:rPr lang="en-US"/>
              <a:t>Click to edit Master title style</a:t>
            </a:r>
          </a:p>
        </p:txBody>
      </p:sp>
      <p:sp>
        <p:nvSpPr>
          <p:cNvPr id="3" name="Picture Placeholder 2">
            <a:extLst>
              <a:ext uri="{FF2B5EF4-FFF2-40B4-BE49-F238E27FC236}">
                <a16:creationId xmlns:a16="http://schemas.microsoft.com/office/drawing/2014/main" id="{AFD3CC12-FD6B-41A3-BF67-D600CC4383A3}"/>
              </a:ext>
            </a:extLst>
          </p:cNvPr>
          <p:cNvSpPr>
            <a:spLocks noGrp="1"/>
          </p:cNvSpPr>
          <p:nvPr>
            <p:ph type="pic" idx="1"/>
          </p:nvPr>
        </p:nvSpPr>
        <p:spPr>
          <a:xfrm>
            <a:off x="4781276" y="987425"/>
            <a:ext cx="6172200" cy="4873625"/>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DDB2BD5-DC18-460B-BFCC-5B2447D2B094}"/>
              </a:ext>
            </a:extLst>
          </p:cNvPr>
          <p:cNvSpPr>
            <a:spLocks noGrp="1"/>
          </p:cNvSpPr>
          <p:nvPr>
            <p:ph type="body" sz="half" idx="2"/>
          </p:nvPr>
        </p:nvSpPr>
        <p:spPr>
          <a:xfrm>
            <a:off x="420624" y="2199340"/>
            <a:ext cx="3932237" cy="3669647"/>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90F28E44-58BB-553B-BBD0-F292C66CCA94}"/>
              </a:ext>
            </a:extLst>
          </p:cNvPr>
          <p:cNvSpPr>
            <a:spLocks noGrp="1"/>
          </p:cNvSpPr>
          <p:nvPr>
            <p:ph type="dt" sz="half" idx="10"/>
          </p:nvPr>
        </p:nvSpPr>
        <p:spPr/>
        <p:txBody>
          <a:bodyPr/>
          <a:lstStyle/>
          <a:p>
            <a:fld id="{93C2D289-0EBF-40C7-B6E8-60285281F180}" type="datetime2">
              <a:rPr lang="en-US" smtClean="0"/>
              <a:t>Thursday, February 26, 2026</a:t>
            </a:fld>
            <a:endParaRPr lang="en-US"/>
          </a:p>
        </p:txBody>
      </p:sp>
      <p:sp>
        <p:nvSpPr>
          <p:cNvPr id="10" name="Footer Placeholder 9">
            <a:extLst>
              <a:ext uri="{FF2B5EF4-FFF2-40B4-BE49-F238E27FC236}">
                <a16:creationId xmlns:a16="http://schemas.microsoft.com/office/drawing/2014/main" id="{8F22D156-E5FE-F118-0553-B401F19652DE}"/>
              </a:ext>
            </a:extLst>
          </p:cNvPr>
          <p:cNvSpPr>
            <a:spLocks noGrp="1"/>
          </p:cNvSpPr>
          <p:nvPr>
            <p:ph type="ftr" sz="quarter" idx="11"/>
          </p:nvPr>
        </p:nvSpPr>
        <p:spPr/>
        <p:txBody>
          <a:bodyPr/>
          <a:lstStyle/>
          <a:p>
            <a:r>
              <a:rPr lang="en-US"/>
              <a:t>Sample Footer Text</a:t>
            </a:r>
          </a:p>
        </p:txBody>
      </p:sp>
      <p:sp>
        <p:nvSpPr>
          <p:cNvPr id="11" name="Slide Number Placeholder 10">
            <a:extLst>
              <a:ext uri="{FF2B5EF4-FFF2-40B4-BE49-F238E27FC236}">
                <a16:creationId xmlns:a16="http://schemas.microsoft.com/office/drawing/2014/main" id="{88AEE0A6-6120-9BA2-5751-E0E2D8CF0F58}"/>
              </a:ext>
            </a:extLst>
          </p:cNvPr>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198479684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D930A-6467-4C46-BA13-A0F5EC12FF67}"/>
              </a:ext>
            </a:extLst>
          </p:cNvPr>
          <p:cNvSpPr>
            <a:spLocks noGrp="1"/>
          </p:cNvSpPr>
          <p:nvPr>
            <p:ph type="title"/>
          </p:nvPr>
        </p:nvSpPr>
        <p:spPr/>
        <p:txBody>
          <a:bodyPr>
            <a:normAutofit/>
          </a:bodyPr>
          <a:lstStyle>
            <a:lvl1pPr>
              <a:defRPr sz="5200"/>
            </a:lvl1pPr>
          </a:lstStyle>
          <a:p>
            <a:r>
              <a:rPr lang="en-US"/>
              <a:t>Click to edit Master title style</a:t>
            </a:r>
          </a:p>
        </p:txBody>
      </p:sp>
      <p:sp>
        <p:nvSpPr>
          <p:cNvPr id="3" name="Vertical Text Placeholder 2">
            <a:extLst>
              <a:ext uri="{FF2B5EF4-FFF2-40B4-BE49-F238E27FC236}">
                <a16:creationId xmlns:a16="http://schemas.microsoft.com/office/drawing/2014/main" id="{D841977A-7872-4BE8-8C5C-D2099BEDBB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268C47-2910-B99C-EC67-F6649ADC29A4}"/>
              </a:ext>
            </a:extLst>
          </p:cNvPr>
          <p:cNvSpPr>
            <a:spLocks noGrp="1"/>
          </p:cNvSpPr>
          <p:nvPr>
            <p:ph type="dt" sz="half" idx="10"/>
          </p:nvPr>
        </p:nvSpPr>
        <p:spPr/>
        <p:txBody>
          <a:bodyPr/>
          <a:lstStyle/>
          <a:p>
            <a:fld id="{0512A49D-4A7C-4944-9802-8EE0B5A6CEDD}" type="datetime2">
              <a:rPr lang="en-US" smtClean="0"/>
              <a:t>Thursday, February 26, 2026</a:t>
            </a:fld>
            <a:endParaRPr lang="en-US"/>
          </a:p>
        </p:txBody>
      </p:sp>
      <p:sp>
        <p:nvSpPr>
          <p:cNvPr id="8" name="Footer Placeholder 7">
            <a:extLst>
              <a:ext uri="{FF2B5EF4-FFF2-40B4-BE49-F238E27FC236}">
                <a16:creationId xmlns:a16="http://schemas.microsoft.com/office/drawing/2014/main" id="{D8019515-4A04-FBE0-E89C-86ECBB7E98A8}"/>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C3D9C272-2490-C827-9BE5-9CEE41850423}"/>
              </a:ext>
            </a:extLst>
          </p:cNvPr>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345941459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76A9FC-D582-4FC8-B641-9F77B4DD15B7}"/>
              </a:ext>
            </a:extLst>
          </p:cNvPr>
          <p:cNvSpPr>
            <a:spLocks noGrp="1"/>
          </p:cNvSpPr>
          <p:nvPr>
            <p:ph type="title" orient="vert"/>
          </p:nvPr>
        </p:nvSpPr>
        <p:spPr>
          <a:xfrm>
            <a:off x="832613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3A1683-12F6-4BA6-AD1A-F98C60951452}"/>
              </a:ext>
            </a:extLst>
          </p:cNvPr>
          <p:cNvSpPr>
            <a:spLocks noGrp="1"/>
          </p:cNvSpPr>
          <p:nvPr>
            <p:ph type="body" orient="vert" idx="1"/>
          </p:nvPr>
        </p:nvSpPr>
        <p:spPr>
          <a:xfrm>
            <a:off x="43943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FF68BE-C313-C839-B719-0339AC3444DF}"/>
              </a:ext>
            </a:extLst>
          </p:cNvPr>
          <p:cNvSpPr>
            <a:spLocks noGrp="1"/>
          </p:cNvSpPr>
          <p:nvPr>
            <p:ph type="dt" sz="half" idx="10"/>
          </p:nvPr>
        </p:nvSpPr>
        <p:spPr/>
        <p:txBody>
          <a:bodyPr/>
          <a:lstStyle/>
          <a:p>
            <a:fld id="{5D689DDD-3B11-4150-8B39-3662C10D8BF9}" type="datetime2">
              <a:rPr lang="en-US" smtClean="0"/>
              <a:t>Thursday, February 26, 2026</a:t>
            </a:fld>
            <a:endParaRPr lang="en-US"/>
          </a:p>
        </p:txBody>
      </p:sp>
      <p:sp>
        <p:nvSpPr>
          <p:cNvPr id="8" name="Footer Placeholder 7">
            <a:extLst>
              <a:ext uri="{FF2B5EF4-FFF2-40B4-BE49-F238E27FC236}">
                <a16:creationId xmlns:a16="http://schemas.microsoft.com/office/drawing/2014/main" id="{A14F4E5F-FFF4-F934-3DD9-134F8D24262D}"/>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6CFE0F82-88EB-FAE2-FC02-99D5EE30110A}"/>
              </a:ext>
            </a:extLst>
          </p:cNvPr>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39298281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C4B6C-54E6-7641-8734-66F4C76B31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310BE4-1FB1-9630-7EDB-3410F4C672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CE84EE-2C31-8F8F-E12D-B9D8A2B79B2A}"/>
              </a:ext>
            </a:extLst>
          </p:cNvPr>
          <p:cNvSpPr>
            <a:spLocks noGrp="1"/>
          </p:cNvSpPr>
          <p:nvPr>
            <p:ph type="dt" sz="half" idx="10"/>
          </p:nvPr>
        </p:nvSpPr>
        <p:spPr/>
        <p:txBody>
          <a:bodyPr/>
          <a:lstStyle/>
          <a:p>
            <a:fld id="{20F54196-48AF-4927-B732-F0E33E6861A6}" type="datetimeFigureOut">
              <a:rPr lang="en-US" smtClean="0"/>
              <a:t>2/26/2026</a:t>
            </a:fld>
            <a:endParaRPr lang="en-US"/>
          </a:p>
        </p:txBody>
      </p:sp>
      <p:sp>
        <p:nvSpPr>
          <p:cNvPr id="5" name="Footer Placeholder 4">
            <a:extLst>
              <a:ext uri="{FF2B5EF4-FFF2-40B4-BE49-F238E27FC236}">
                <a16:creationId xmlns:a16="http://schemas.microsoft.com/office/drawing/2014/main" id="{57F48F9E-745D-F345-9A55-68BE68B939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D2347D-1200-921C-D1CE-1823A15D0A41}"/>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179941380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E1DDC-7FA7-7D43-BB69-6C87195241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EC19FC-521F-2FF6-8F0A-8034BED1C6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2BD036-F26B-654A-0E91-08F71ED6FDFD}"/>
              </a:ext>
            </a:extLst>
          </p:cNvPr>
          <p:cNvSpPr>
            <a:spLocks noGrp="1"/>
          </p:cNvSpPr>
          <p:nvPr>
            <p:ph type="dt" sz="half" idx="10"/>
          </p:nvPr>
        </p:nvSpPr>
        <p:spPr/>
        <p:txBody>
          <a:bodyPr/>
          <a:lstStyle/>
          <a:p>
            <a:fld id="{20F54196-48AF-4927-B732-F0E33E6861A6}" type="datetimeFigureOut">
              <a:rPr lang="en-US" smtClean="0"/>
              <a:t>2/26/2026</a:t>
            </a:fld>
            <a:endParaRPr lang="en-US"/>
          </a:p>
        </p:txBody>
      </p:sp>
      <p:sp>
        <p:nvSpPr>
          <p:cNvPr id="5" name="Footer Placeholder 4">
            <a:extLst>
              <a:ext uri="{FF2B5EF4-FFF2-40B4-BE49-F238E27FC236}">
                <a16:creationId xmlns:a16="http://schemas.microsoft.com/office/drawing/2014/main" id="{768FBB37-251A-3909-8687-3F8F7BFC2B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DF62B0-C9AB-7A89-EF32-E58F6F18AD93}"/>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407512761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17CB5-5E00-5AF5-DF4B-F04B6458F7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8F96A7-7B23-6F99-F3DD-3DC2601B28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C6350B-2145-1EFC-8FEF-32FEAFB8D83F}"/>
              </a:ext>
            </a:extLst>
          </p:cNvPr>
          <p:cNvSpPr>
            <a:spLocks noGrp="1"/>
          </p:cNvSpPr>
          <p:nvPr>
            <p:ph type="dt" sz="half" idx="10"/>
          </p:nvPr>
        </p:nvSpPr>
        <p:spPr/>
        <p:txBody>
          <a:bodyPr/>
          <a:lstStyle/>
          <a:p>
            <a:fld id="{20F54196-48AF-4927-B732-F0E33E6861A6}" type="datetimeFigureOut">
              <a:rPr lang="en-US" smtClean="0"/>
              <a:t>2/26/2026</a:t>
            </a:fld>
            <a:endParaRPr lang="en-US"/>
          </a:p>
        </p:txBody>
      </p:sp>
      <p:sp>
        <p:nvSpPr>
          <p:cNvPr id="5" name="Footer Placeholder 4">
            <a:extLst>
              <a:ext uri="{FF2B5EF4-FFF2-40B4-BE49-F238E27FC236}">
                <a16:creationId xmlns:a16="http://schemas.microsoft.com/office/drawing/2014/main" id="{A4723DE0-5A59-054B-A1A7-A1E4BCDAA0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A09757-B997-67BA-CC51-C85E59982F95}"/>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300281364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2110-0252-DFAC-EF32-33773F36E6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69EDD3-04CE-E1D7-466C-EEE9B7D027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26A502-7FDE-F1D8-8897-1DD1268A6E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BE69C3-3F5E-4C8A-6EE0-9156D0EDA84F}"/>
              </a:ext>
            </a:extLst>
          </p:cNvPr>
          <p:cNvSpPr>
            <a:spLocks noGrp="1"/>
          </p:cNvSpPr>
          <p:nvPr>
            <p:ph type="dt" sz="half" idx="10"/>
          </p:nvPr>
        </p:nvSpPr>
        <p:spPr/>
        <p:txBody>
          <a:bodyPr/>
          <a:lstStyle/>
          <a:p>
            <a:fld id="{20F54196-48AF-4927-B732-F0E33E6861A6}" type="datetimeFigureOut">
              <a:rPr lang="en-US" smtClean="0"/>
              <a:t>2/26/2026</a:t>
            </a:fld>
            <a:endParaRPr lang="en-US"/>
          </a:p>
        </p:txBody>
      </p:sp>
      <p:sp>
        <p:nvSpPr>
          <p:cNvPr id="6" name="Footer Placeholder 5">
            <a:extLst>
              <a:ext uri="{FF2B5EF4-FFF2-40B4-BE49-F238E27FC236}">
                <a16:creationId xmlns:a16="http://schemas.microsoft.com/office/drawing/2014/main" id="{A96827AC-9CAA-03DD-EECB-D27B17A174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7291D7-FB32-6BFD-CFD5-818161F237E7}"/>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204807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2/26/2026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0052086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9F02B-7407-6CCE-50A5-3B731657C6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34EFC9-6217-FDB6-FEF9-5DF0F6D891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49C260-3C6A-8F66-5E8B-659DB5F7E4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E1F77C-850D-5E21-6AA1-BC0A052F26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60F533-E0FA-E396-733C-610F9A0726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D2E9BD-1862-C478-82EB-4195DF9E8390}"/>
              </a:ext>
            </a:extLst>
          </p:cNvPr>
          <p:cNvSpPr>
            <a:spLocks noGrp="1"/>
          </p:cNvSpPr>
          <p:nvPr>
            <p:ph type="dt" sz="half" idx="10"/>
          </p:nvPr>
        </p:nvSpPr>
        <p:spPr/>
        <p:txBody>
          <a:bodyPr/>
          <a:lstStyle/>
          <a:p>
            <a:fld id="{20F54196-48AF-4927-B732-F0E33E6861A6}" type="datetimeFigureOut">
              <a:rPr lang="en-US" smtClean="0"/>
              <a:t>2/26/2026</a:t>
            </a:fld>
            <a:endParaRPr lang="en-US"/>
          </a:p>
        </p:txBody>
      </p:sp>
      <p:sp>
        <p:nvSpPr>
          <p:cNvPr id="8" name="Footer Placeholder 7">
            <a:extLst>
              <a:ext uri="{FF2B5EF4-FFF2-40B4-BE49-F238E27FC236}">
                <a16:creationId xmlns:a16="http://schemas.microsoft.com/office/drawing/2014/main" id="{F3187D9F-1194-4F75-6727-B1968475C6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B23E82-4ECD-04E8-3B9B-448923EACCD3}"/>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175672265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9B7A1-DA82-3EC6-8874-F34DD81742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9D9E95-5C1F-DD10-77BC-593B83A57C46}"/>
              </a:ext>
            </a:extLst>
          </p:cNvPr>
          <p:cNvSpPr>
            <a:spLocks noGrp="1"/>
          </p:cNvSpPr>
          <p:nvPr>
            <p:ph type="dt" sz="half" idx="10"/>
          </p:nvPr>
        </p:nvSpPr>
        <p:spPr/>
        <p:txBody>
          <a:bodyPr/>
          <a:lstStyle/>
          <a:p>
            <a:fld id="{20F54196-48AF-4927-B732-F0E33E6861A6}" type="datetimeFigureOut">
              <a:rPr lang="en-US" smtClean="0"/>
              <a:t>2/26/2026</a:t>
            </a:fld>
            <a:endParaRPr lang="en-US"/>
          </a:p>
        </p:txBody>
      </p:sp>
      <p:sp>
        <p:nvSpPr>
          <p:cNvPr id="4" name="Footer Placeholder 3">
            <a:extLst>
              <a:ext uri="{FF2B5EF4-FFF2-40B4-BE49-F238E27FC236}">
                <a16:creationId xmlns:a16="http://schemas.microsoft.com/office/drawing/2014/main" id="{DC96B589-B5F9-E47B-45CF-0118CBAFCC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4E7FC5-5734-4FB2-6A5F-C79E6DE8B689}"/>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251778142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0B19B5-A5FA-1AF7-853E-786EA3B56406}"/>
              </a:ext>
            </a:extLst>
          </p:cNvPr>
          <p:cNvSpPr>
            <a:spLocks noGrp="1"/>
          </p:cNvSpPr>
          <p:nvPr>
            <p:ph type="dt" sz="half" idx="10"/>
          </p:nvPr>
        </p:nvSpPr>
        <p:spPr/>
        <p:txBody>
          <a:bodyPr/>
          <a:lstStyle/>
          <a:p>
            <a:fld id="{20F54196-48AF-4927-B732-F0E33E6861A6}" type="datetimeFigureOut">
              <a:rPr lang="en-US" smtClean="0"/>
              <a:t>2/26/2026</a:t>
            </a:fld>
            <a:endParaRPr lang="en-US"/>
          </a:p>
        </p:txBody>
      </p:sp>
      <p:sp>
        <p:nvSpPr>
          <p:cNvPr id="3" name="Footer Placeholder 2">
            <a:extLst>
              <a:ext uri="{FF2B5EF4-FFF2-40B4-BE49-F238E27FC236}">
                <a16:creationId xmlns:a16="http://schemas.microsoft.com/office/drawing/2014/main" id="{3A9EFC57-5130-969C-4EA7-D9B8BC824F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4A7A7A-AE18-CF67-B548-C173FAF55D18}"/>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45103833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E72D3-FA27-BFC9-09F7-6F9E280A08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8A4E52-0822-ACB7-36D0-2B3FED99C1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836A55-7093-80F8-D3D2-2A22E8661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93033C-6DFC-6957-F1AF-CB30AC4E2144}"/>
              </a:ext>
            </a:extLst>
          </p:cNvPr>
          <p:cNvSpPr>
            <a:spLocks noGrp="1"/>
          </p:cNvSpPr>
          <p:nvPr>
            <p:ph type="dt" sz="half" idx="10"/>
          </p:nvPr>
        </p:nvSpPr>
        <p:spPr/>
        <p:txBody>
          <a:bodyPr/>
          <a:lstStyle/>
          <a:p>
            <a:fld id="{20F54196-48AF-4927-B732-F0E33E6861A6}" type="datetimeFigureOut">
              <a:rPr lang="en-US" smtClean="0"/>
              <a:t>2/26/2026</a:t>
            </a:fld>
            <a:endParaRPr lang="en-US"/>
          </a:p>
        </p:txBody>
      </p:sp>
      <p:sp>
        <p:nvSpPr>
          <p:cNvPr id="6" name="Footer Placeholder 5">
            <a:extLst>
              <a:ext uri="{FF2B5EF4-FFF2-40B4-BE49-F238E27FC236}">
                <a16:creationId xmlns:a16="http://schemas.microsoft.com/office/drawing/2014/main" id="{C456C8CD-D426-1D55-5B49-A2DC6B955D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DA58EB-9C69-197C-4CD9-B6E4440B4E84}"/>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232116708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F8E0F-3CD1-29D4-633A-23B6BC3561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24B5FA-AFAA-6996-ED3F-29C13D896A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9CD4CF-E1C9-C3A2-CC6E-AB709549B0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2F15BF-30B3-3CAE-21F3-77DB5E9694BE}"/>
              </a:ext>
            </a:extLst>
          </p:cNvPr>
          <p:cNvSpPr>
            <a:spLocks noGrp="1"/>
          </p:cNvSpPr>
          <p:nvPr>
            <p:ph type="dt" sz="half" idx="10"/>
          </p:nvPr>
        </p:nvSpPr>
        <p:spPr/>
        <p:txBody>
          <a:bodyPr/>
          <a:lstStyle/>
          <a:p>
            <a:fld id="{20F54196-48AF-4927-B732-F0E33E6861A6}" type="datetimeFigureOut">
              <a:rPr lang="en-US" smtClean="0"/>
              <a:t>2/26/2026</a:t>
            </a:fld>
            <a:endParaRPr lang="en-US"/>
          </a:p>
        </p:txBody>
      </p:sp>
      <p:sp>
        <p:nvSpPr>
          <p:cNvPr id="6" name="Footer Placeholder 5">
            <a:extLst>
              <a:ext uri="{FF2B5EF4-FFF2-40B4-BE49-F238E27FC236}">
                <a16:creationId xmlns:a16="http://schemas.microsoft.com/office/drawing/2014/main" id="{13E5EFA9-2706-10A3-B4F0-51E4179DE1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9A822D-6798-22FD-EB75-4AEA6480BAAF}"/>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60036408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B4AF7-8FA7-E806-B122-33166E8B69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B9E11B-AE6C-B815-587C-06FA80AA6A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AE1006-E862-76EE-0D5A-A6F616663D9A}"/>
              </a:ext>
            </a:extLst>
          </p:cNvPr>
          <p:cNvSpPr>
            <a:spLocks noGrp="1"/>
          </p:cNvSpPr>
          <p:nvPr>
            <p:ph type="dt" sz="half" idx="10"/>
          </p:nvPr>
        </p:nvSpPr>
        <p:spPr/>
        <p:txBody>
          <a:bodyPr/>
          <a:lstStyle/>
          <a:p>
            <a:fld id="{20F54196-48AF-4927-B732-F0E33E6861A6}" type="datetimeFigureOut">
              <a:rPr lang="en-US" smtClean="0"/>
              <a:t>2/26/2026</a:t>
            </a:fld>
            <a:endParaRPr lang="en-US"/>
          </a:p>
        </p:txBody>
      </p:sp>
      <p:sp>
        <p:nvSpPr>
          <p:cNvPr id="5" name="Footer Placeholder 4">
            <a:extLst>
              <a:ext uri="{FF2B5EF4-FFF2-40B4-BE49-F238E27FC236}">
                <a16:creationId xmlns:a16="http://schemas.microsoft.com/office/drawing/2014/main" id="{F2DB5D9D-852D-B3EA-8959-1835AC0798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2CE11C-A67F-8ABB-2F5F-A14FD90C238E}"/>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419432469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30ED76-6832-5DE8-BD23-385C2A3059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3DCDBC-7B5D-AFE0-BE35-E1EF82812B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F28FAE-B733-0C9B-9C00-72DDC8F5512D}"/>
              </a:ext>
            </a:extLst>
          </p:cNvPr>
          <p:cNvSpPr>
            <a:spLocks noGrp="1"/>
          </p:cNvSpPr>
          <p:nvPr>
            <p:ph type="dt" sz="half" idx="10"/>
          </p:nvPr>
        </p:nvSpPr>
        <p:spPr/>
        <p:txBody>
          <a:bodyPr/>
          <a:lstStyle/>
          <a:p>
            <a:fld id="{20F54196-48AF-4927-B732-F0E33E6861A6}" type="datetimeFigureOut">
              <a:rPr lang="en-US" smtClean="0"/>
              <a:t>2/26/2026</a:t>
            </a:fld>
            <a:endParaRPr lang="en-US"/>
          </a:p>
        </p:txBody>
      </p:sp>
      <p:sp>
        <p:nvSpPr>
          <p:cNvPr id="5" name="Footer Placeholder 4">
            <a:extLst>
              <a:ext uri="{FF2B5EF4-FFF2-40B4-BE49-F238E27FC236}">
                <a16:creationId xmlns:a16="http://schemas.microsoft.com/office/drawing/2014/main" id="{4AD3EF4A-B96F-8D1E-9042-103C65056E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D8EBC4-8280-83C6-4D02-84D343EEFB89}"/>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1066537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2/26/2026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83220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8"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4" y="609601"/>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8" y="2431519"/>
            <a:ext cx="3706889" cy="3359681"/>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75082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983" y="609923"/>
            <a:ext cx="4570861" cy="5205472"/>
          </a:xfrm>
          <a:prstGeom prst="rect">
            <a:avLst/>
          </a:prstGeom>
        </p:spPr>
      </p:pic>
      <p:sp>
        <p:nvSpPr>
          <p:cNvPr id="2" name="Title 1"/>
          <p:cNvSpPr>
            <a:spLocks noGrp="1"/>
          </p:cNvSpPr>
          <p:nvPr>
            <p:ph type="title"/>
          </p:nvPr>
        </p:nvSpPr>
        <p:spPr>
          <a:xfrm>
            <a:off x="913797" y="609923"/>
            <a:ext cx="5232901"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6635639" y="743990"/>
            <a:ext cx="4220500" cy="4912822"/>
          </a:xfr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4" name="Text Placeholder 3"/>
          <p:cNvSpPr>
            <a:spLocks noGrp="1"/>
          </p:cNvSpPr>
          <p:nvPr>
            <p:ph type="body" sz="half" idx="2"/>
          </p:nvPr>
        </p:nvSpPr>
        <p:spPr>
          <a:xfrm>
            <a:off x="913797" y="2439261"/>
            <a:ext cx="5232901" cy="3376134"/>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66795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993" y="540085"/>
            <a:ext cx="10208014" cy="3834374"/>
          </a:xfrm>
          <a:prstGeom prst="rect">
            <a:avLst/>
          </a:prstGeom>
        </p:spPr>
      </p:pic>
      <p:sp>
        <p:nvSpPr>
          <p:cNvPr id="2" name="Title 1"/>
          <p:cNvSpPr>
            <a:spLocks noGrp="1"/>
          </p:cNvSpPr>
          <p:nvPr>
            <p:ph type="title"/>
          </p:nvPr>
        </p:nvSpPr>
        <p:spPr>
          <a:xfrm>
            <a:off x="913806" y="4565255"/>
            <a:ext cx="10355327"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234957" y="695010"/>
            <a:ext cx="9714133" cy="3525671"/>
          </a:xfrm>
          <a:effectLst>
            <a:outerShdw blurRad="38100" dist="25400" dir="4440000">
              <a:srgbClr val="000000">
                <a:alpha val="36000"/>
              </a:srgbClr>
            </a:outerShdw>
          </a:effectLst>
        </p:spPr>
        <p:txBody>
          <a:bodyPr anchor="t">
            <a:normAutofit/>
          </a:bodyPr>
          <a:lstStyle>
            <a:lvl1pPr marL="0" indent="0" algn="ctr">
              <a:buNone/>
              <a:defRPr sz="2000"/>
            </a:lvl1pPr>
            <a:lvl2pPr marL="457177" indent="0">
              <a:buNone/>
              <a:defRPr sz="2000"/>
            </a:lvl2pPr>
            <a:lvl3pPr marL="914353" indent="0">
              <a:buNone/>
              <a:defRPr sz="20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en-US"/>
              <a:t>Click icon to add picture</a:t>
            </a:r>
          </a:p>
        </p:txBody>
      </p:sp>
      <p:sp>
        <p:nvSpPr>
          <p:cNvPr id="4" name="Text Placeholder 3"/>
          <p:cNvSpPr>
            <a:spLocks noGrp="1"/>
          </p:cNvSpPr>
          <p:nvPr>
            <p:ph type="body" sz="half" idx="2"/>
          </p:nvPr>
        </p:nvSpPr>
        <p:spPr>
          <a:xfrm>
            <a:off x="913794" y="5108728"/>
            <a:ext cx="10353763" cy="682472"/>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0952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4" y="608437"/>
            <a:ext cx="10353763"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86898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6" y="3610034"/>
            <a:ext cx="8752298" cy="532749"/>
          </a:xfrm>
        </p:spPr>
        <p:txBody>
          <a:bodyPr anchor="t">
            <a:normAutofit/>
          </a:bodyPr>
          <a:lstStyle>
            <a:lvl1pPr marL="0" indent="0" algn="r">
              <a:buNone/>
              <a:defRPr sz="14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36612" y="87391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437812" y="2933245"/>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533171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3"/>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7" y="4650556"/>
            <a:ext cx="10352198" cy="1140644"/>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753739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3"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2/26/2026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77091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986" y="1826046"/>
            <a:ext cx="3372061"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751" y="1826046"/>
            <a:ext cx="3372061"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5621" y="1826046"/>
            <a:ext cx="3372061" cy="1833558"/>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3"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1" name="Text Placeholder 3"/>
          <p:cNvSpPr>
            <a:spLocks noGrp="1"/>
          </p:cNvSpPr>
          <p:nvPr>
            <p:ph type="body" sz="half" idx="18"/>
          </p:nvPr>
        </p:nvSpPr>
        <p:spPr>
          <a:xfrm>
            <a:off x="913795" y="4480370"/>
            <a:ext cx="3300984"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4" name="Text Placeholder 3"/>
          <p:cNvSpPr>
            <a:spLocks noGrp="1"/>
          </p:cNvSpPr>
          <p:nvPr>
            <p:ph type="body" sz="half" idx="19"/>
          </p:nvPr>
        </p:nvSpPr>
        <p:spPr>
          <a:xfrm>
            <a:off x="4441435" y="4480369"/>
            <a:ext cx="3302337"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9"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7" name="Text Placeholder 3"/>
          <p:cNvSpPr>
            <a:spLocks noGrp="1"/>
          </p:cNvSpPr>
          <p:nvPr>
            <p:ph type="body" sz="half" idx="20"/>
          </p:nvPr>
        </p:nvSpPr>
        <p:spPr>
          <a:xfrm>
            <a:off x="7966572" y="4480367"/>
            <a:ext cx="3300984" cy="1310835"/>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2/26/2026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109960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9833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70" y="609600"/>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7" y="609600"/>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07117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2/26/2026</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088670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2/26/2026</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50145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2/26/2026</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89076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2/26/2026</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092923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2/26/2026</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17446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2/26/2026</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308565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2/26/2026</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787247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2/26/2026</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81462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2/26/2026</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42247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2/26/2026</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859664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2/26/2026</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98420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45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2/26/2026</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1"/>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608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2/26/2026</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182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45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2/26/2026</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575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2/26/2026</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758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2/26/2026</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929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2/26/2026</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766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2/26/2026</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423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2/26/2026</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784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2/26/2026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2/26/2026</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098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2/26/2026</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444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2/26/2026</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6"/>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4379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600"/>
            <a:ext cx="6675120" cy="2951825"/>
          </a:xfrm>
        </p:spPr>
        <p:txBody>
          <a:bodyPr anchor="t">
            <a:normAutofit/>
          </a:bodyPr>
          <a:lstStyle>
            <a:lvl1pPr algn="l">
              <a:defRPr sz="4050"/>
            </a:lvl1pPr>
          </a:lstStyle>
          <a:p>
            <a:r>
              <a:rPr lang="en-US"/>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350" b="1" cap="all" spc="225" baseline="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2/26/2026</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5425851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2/26/2026</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78158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7"/>
            <a:ext cx="9214884" cy="3159974"/>
          </a:xfrm>
        </p:spPr>
        <p:txBody>
          <a:bodyPr anchor="b">
            <a:normAutofit/>
          </a:bodyPr>
          <a:lstStyle>
            <a:lvl1pPr>
              <a:defRPr sz="4050"/>
            </a:lvl1pPr>
          </a:lstStyle>
          <a:p>
            <a:r>
              <a:rPr lang="en-US"/>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8"/>
            <a:ext cx="7907079" cy="1073889"/>
          </a:xfrm>
        </p:spPr>
        <p:txBody>
          <a:bodyPr>
            <a:normAutofit/>
          </a:bodyPr>
          <a:lstStyle>
            <a:lvl1pPr marL="0" indent="0">
              <a:buNone/>
              <a:defRPr sz="1500">
                <a:solidFill>
                  <a:schemeClr val="tx1"/>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2/26/2026</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774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2/26/2026</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013480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80" y="1371599"/>
            <a:ext cx="10890929" cy="93975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2/26/2026</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148585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2/26/2026</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61253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2/26/2026</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2830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1" y="2972168"/>
            <a:ext cx="3859397" cy="3226826"/>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2/26/2026</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77217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1" y="2972168"/>
            <a:ext cx="3859397" cy="3226825"/>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2/26/2026</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6747347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2/26/2026</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0187164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2/26/2026</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5"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210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2/26/2026</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712637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2/26/2026</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746624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31850" y="4589464"/>
            <a:ext cx="10515600" cy="1500187"/>
          </a:xfrm>
        </p:spPr>
        <p:txBody>
          <a:bodyPr/>
          <a:lstStyle>
            <a:lvl1pPr marL="0" indent="0">
              <a:buNone/>
              <a:defRPr sz="1800">
                <a:solidFill>
                  <a:schemeClr val="tx1">
                    <a:tint val="82000"/>
                  </a:schemeClr>
                </a:solidFill>
              </a:defRPr>
            </a:lvl1pPr>
            <a:lvl2pPr marL="342898" indent="0">
              <a:buNone/>
              <a:defRPr sz="1500">
                <a:solidFill>
                  <a:schemeClr val="tx1">
                    <a:tint val="82000"/>
                  </a:schemeClr>
                </a:solidFill>
              </a:defRPr>
            </a:lvl2pPr>
            <a:lvl3pPr marL="685797" indent="0">
              <a:buNone/>
              <a:defRPr sz="1350">
                <a:solidFill>
                  <a:schemeClr val="tx1">
                    <a:tint val="82000"/>
                  </a:schemeClr>
                </a:solidFill>
              </a:defRPr>
            </a:lvl3pPr>
            <a:lvl4pPr marL="1028696" indent="0">
              <a:buNone/>
              <a:defRPr sz="1200">
                <a:solidFill>
                  <a:schemeClr val="tx1">
                    <a:tint val="82000"/>
                  </a:schemeClr>
                </a:solidFill>
              </a:defRPr>
            </a:lvl4pPr>
            <a:lvl5pPr marL="1371594" indent="0">
              <a:buNone/>
              <a:defRPr sz="1200">
                <a:solidFill>
                  <a:schemeClr val="tx1">
                    <a:tint val="82000"/>
                  </a:schemeClr>
                </a:solidFill>
              </a:defRPr>
            </a:lvl5pPr>
            <a:lvl6pPr marL="1714492" indent="0">
              <a:buNone/>
              <a:defRPr sz="1200">
                <a:solidFill>
                  <a:schemeClr val="tx1">
                    <a:tint val="82000"/>
                  </a:schemeClr>
                </a:solidFill>
              </a:defRPr>
            </a:lvl6pPr>
            <a:lvl7pPr marL="2057391" indent="0">
              <a:buNone/>
              <a:defRPr sz="1200">
                <a:solidFill>
                  <a:schemeClr val="tx1">
                    <a:tint val="82000"/>
                  </a:schemeClr>
                </a:solidFill>
              </a:defRPr>
            </a:lvl7pPr>
            <a:lvl8pPr marL="2400290" indent="0">
              <a:buNone/>
              <a:defRPr sz="1200">
                <a:solidFill>
                  <a:schemeClr val="tx1">
                    <a:tint val="82000"/>
                  </a:schemeClr>
                </a:solidFill>
              </a:defRPr>
            </a:lvl8pPr>
            <a:lvl9pPr marL="2743188"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2/26/2026</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8124304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2/26/2026</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4597751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2/26/2026</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4021775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2/26/2026</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751805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2/26/2026</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40772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2/26/2026</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274022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2/26/2026</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076837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2/26/2026</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193051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2/26/2026</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7248523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2/26/2026</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368650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2/26/2026</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010356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2/26/2026</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76257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2/26/2026</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440972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2/26/2026</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565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2/26/2026</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8265283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2/26/2026</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146461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2/26/2026</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148273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2/26/2026</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921325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2/26/2026</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2391178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2/26/2026</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358107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5665857"/>
            <a:ext cx="12188825" cy="939800"/>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050">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38200" y="457201"/>
            <a:ext cx="10515600" cy="68580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299872" y="4863216"/>
            <a:ext cx="4348328" cy="1652008"/>
          </a:xfrm>
          <a:prstGeom prst="rect">
            <a:avLst/>
          </a:prstGeom>
        </p:spPr>
        <p:txBody>
          <a:bodyPr>
            <a:noAutofit/>
          </a:bodyPr>
          <a:lstStyle>
            <a:lvl1pPr marL="0" indent="0" algn="ctr">
              <a:buNone/>
              <a:defRPr sz="3000">
                <a:solidFill>
                  <a:schemeClr val="accent2">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4701872" y="3136820"/>
            <a:ext cx="2179320" cy="1691413"/>
          </a:xfrm>
          <a:prstGeom prst="rect">
            <a:avLst/>
          </a:prstGeom>
        </p:spPr>
        <p:txBody>
          <a:bodyPr>
            <a:noAutofit/>
          </a:bodyPr>
          <a:lstStyle>
            <a:lvl1pPr marL="0" indent="0" algn="ctr">
              <a:buNone/>
              <a:defRPr sz="3000">
                <a:solidFill>
                  <a:schemeClr val="accent6">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7543800" y="1553121"/>
            <a:ext cx="4267200" cy="1079531"/>
          </a:xfrm>
          <a:prstGeom prst="rect">
            <a:avLst/>
          </a:prstGeom>
        </p:spPr>
        <p:txBody>
          <a:bodyPr>
            <a:noAutofit/>
          </a:bodyPr>
          <a:lstStyle>
            <a:lvl1pPr marL="0" indent="0" algn="ctr">
              <a:buNone/>
              <a:defRPr sz="1800">
                <a:solidFill>
                  <a:schemeClr val="accent5">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5871541" y="5245734"/>
            <a:ext cx="2019302" cy="1079531"/>
          </a:xfrm>
          <a:prstGeom prst="rect">
            <a:avLst/>
          </a:prstGeom>
        </p:spPr>
        <p:txBody>
          <a:bodyPr>
            <a:noAutofit/>
          </a:bodyPr>
          <a:lstStyle>
            <a:lvl1pPr marL="0" indent="0" algn="ctr">
              <a:buNone/>
              <a:defRPr sz="2700">
                <a:solidFill>
                  <a:schemeClr val="accent4">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33350" y="2024185"/>
            <a:ext cx="933450" cy="1447800"/>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329956" y="1547878"/>
            <a:ext cx="647700" cy="1457325"/>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105247" y="1849766"/>
            <a:ext cx="962025" cy="1409700"/>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109748" y="1481261"/>
            <a:ext cx="619125" cy="1533525"/>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4694745" y="1362237"/>
            <a:ext cx="819150" cy="1438275"/>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5837095" y="1343563"/>
            <a:ext cx="790575" cy="1676400"/>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267268" y="3153766"/>
            <a:ext cx="733425" cy="1466850"/>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149347" y="3220526"/>
            <a:ext cx="666750" cy="1524000"/>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077200" y="5443209"/>
            <a:ext cx="1771650" cy="904875"/>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0354340" y="5693649"/>
            <a:ext cx="1676400" cy="723900"/>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0610228" y="2748086"/>
            <a:ext cx="1409700" cy="1704975"/>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8830049" y="2759172"/>
            <a:ext cx="1381125" cy="1533525"/>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439468" y="2690813"/>
            <a:ext cx="1076325" cy="1476375"/>
          </a:xfrm>
          <a:prstGeom prst="rect">
            <a:avLst/>
          </a:prstGeom>
        </p:spPr>
      </p:pic>
    </p:spTree>
    <p:extLst>
      <p:ext uri="{BB962C8B-B14F-4D97-AF65-F5344CB8AC3E}">
        <p14:creationId xmlns:p14="http://schemas.microsoft.com/office/powerpoint/2010/main" val="22682984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A9B0-66AE-6FEF-CFF8-F2BC77426D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80A582-2A9A-AA0F-0FCB-C61110AE3C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5D16AB-635F-6025-156F-3D8431C1BDAB}"/>
              </a:ext>
            </a:extLst>
          </p:cNvPr>
          <p:cNvSpPr>
            <a:spLocks noGrp="1"/>
          </p:cNvSpPr>
          <p:nvPr>
            <p:ph type="dt" sz="half" idx="10"/>
          </p:nvPr>
        </p:nvSpPr>
        <p:spPr/>
        <p:txBody>
          <a:bodyPr/>
          <a:lstStyle/>
          <a:p>
            <a:fld id="{DB9402C0-2BAF-4DB9-B5FC-A17247133ABF}" type="datetimeFigureOut">
              <a:rPr lang="en-US" smtClean="0"/>
              <a:t>2/26/2026</a:t>
            </a:fld>
            <a:endParaRPr lang="en-US"/>
          </a:p>
        </p:txBody>
      </p:sp>
      <p:sp>
        <p:nvSpPr>
          <p:cNvPr id="5" name="Footer Placeholder 4">
            <a:extLst>
              <a:ext uri="{FF2B5EF4-FFF2-40B4-BE49-F238E27FC236}">
                <a16:creationId xmlns:a16="http://schemas.microsoft.com/office/drawing/2014/main" id="{98A21F4B-0162-31AE-657E-E686A9E7F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A9F82-DEFD-1529-BD9D-368B0683AC6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934389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0509-5F9A-AF88-FD99-2A29DBA00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BBFC46-F9BC-1B07-0465-7D4ECC810E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59DDC-F136-A5C9-EAAB-7C6E780A5FB5}"/>
              </a:ext>
            </a:extLst>
          </p:cNvPr>
          <p:cNvSpPr>
            <a:spLocks noGrp="1"/>
          </p:cNvSpPr>
          <p:nvPr>
            <p:ph type="dt" sz="half" idx="10"/>
          </p:nvPr>
        </p:nvSpPr>
        <p:spPr/>
        <p:txBody>
          <a:bodyPr/>
          <a:lstStyle/>
          <a:p>
            <a:fld id="{DB9402C0-2BAF-4DB9-B5FC-A17247133ABF}" type="datetimeFigureOut">
              <a:rPr lang="en-US" smtClean="0"/>
              <a:t>2/26/2026</a:t>
            </a:fld>
            <a:endParaRPr lang="en-US"/>
          </a:p>
        </p:txBody>
      </p:sp>
      <p:sp>
        <p:nvSpPr>
          <p:cNvPr id="5" name="Footer Placeholder 4">
            <a:extLst>
              <a:ext uri="{FF2B5EF4-FFF2-40B4-BE49-F238E27FC236}">
                <a16:creationId xmlns:a16="http://schemas.microsoft.com/office/drawing/2014/main" id="{CCF2D9CB-9392-5C12-4516-1B7ECF16B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FDD86-A692-DAED-FE24-1949F518D9F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699250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D2BCD-1A12-5102-205D-BC384F50A4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BC686B-AC65-5277-3ED1-383830D984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51363-23B5-CF28-8FB4-6EAD6148325B}"/>
              </a:ext>
            </a:extLst>
          </p:cNvPr>
          <p:cNvSpPr>
            <a:spLocks noGrp="1"/>
          </p:cNvSpPr>
          <p:nvPr>
            <p:ph type="dt" sz="half" idx="10"/>
          </p:nvPr>
        </p:nvSpPr>
        <p:spPr/>
        <p:txBody>
          <a:bodyPr/>
          <a:lstStyle/>
          <a:p>
            <a:fld id="{DB9402C0-2BAF-4DB9-B5FC-A17247133ABF}" type="datetimeFigureOut">
              <a:rPr lang="en-US" smtClean="0"/>
              <a:t>2/26/2026</a:t>
            </a:fld>
            <a:endParaRPr lang="en-US"/>
          </a:p>
        </p:txBody>
      </p:sp>
      <p:sp>
        <p:nvSpPr>
          <p:cNvPr id="5" name="Footer Placeholder 4">
            <a:extLst>
              <a:ext uri="{FF2B5EF4-FFF2-40B4-BE49-F238E27FC236}">
                <a16:creationId xmlns:a16="http://schemas.microsoft.com/office/drawing/2014/main" id="{02163BA1-C0E9-E6ED-A9ED-FFC620C04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98E71-7E9A-C92A-E6C4-139A440AC3C5}"/>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28094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FB1E-FFC6-9DE9-DDA7-3FA038848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062B9-55B4-9A3C-FC60-C914727FF2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8A2F95-BC25-9FA8-2634-38DEBBCE1A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0CA9FE-E848-6A38-375D-0AE0FDEEB899}"/>
              </a:ext>
            </a:extLst>
          </p:cNvPr>
          <p:cNvSpPr>
            <a:spLocks noGrp="1"/>
          </p:cNvSpPr>
          <p:nvPr>
            <p:ph type="dt" sz="half" idx="10"/>
          </p:nvPr>
        </p:nvSpPr>
        <p:spPr/>
        <p:txBody>
          <a:bodyPr/>
          <a:lstStyle/>
          <a:p>
            <a:fld id="{DB9402C0-2BAF-4DB9-B5FC-A17247133ABF}" type="datetimeFigureOut">
              <a:rPr lang="en-US" smtClean="0"/>
              <a:t>2/26/2026</a:t>
            </a:fld>
            <a:endParaRPr lang="en-US"/>
          </a:p>
        </p:txBody>
      </p:sp>
      <p:sp>
        <p:nvSpPr>
          <p:cNvPr id="6" name="Footer Placeholder 5">
            <a:extLst>
              <a:ext uri="{FF2B5EF4-FFF2-40B4-BE49-F238E27FC236}">
                <a16:creationId xmlns:a16="http://schemas.microsoft.com/office/drawing/2014/main" id="{E25CA34C-61F2-7DA5-5BD9-75B14638E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A1F805-A4A5-5034-1EB6-82491D156603}"/>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083996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DBE-87EF-F8D8-6240-A5AEC4BA91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DA75DE-E3C2-C8F2-400E-83C4075F27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038AE1-18C5-AD1E-4E7D-B87EA5D4DD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C1726-16AB-9534-5CCC-A39F19CF5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4F88DF-E4B9-2DC2-F3BA-5F67AD26C4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3212D7-BC17-273D-60D8-09FD71AF75A1}"/>
              </a:ext>
            </a:extLst>
          </p:cNvPr>
          <p:cNvSpPr>
            <a:spLocks noGrp="1"/>
          </p:cNvSpPr>
          <p:nvPr>
            <p:ph type="dt" sz="half" idx="10"/>
          </p:nvPr>
        </p:nvSpPr>
        <p:spPr/>
        <p:txBody>
          <a:bodyPr/>
          <a:lstStyle/>
          <a:p>
            <a:fld id="{DB9402C0-2BAF-4DB9-B5FC-A17247133ABF}" type="datetimeFigureOut">
              <a:rPr lang="en-US" smtClean="0"/>
              <a:t>2/26/2026</a:t>
            </a:fld>
            <a:endParaRPr lang="en-US"/>
          </a:p>
        </p:txBody>
      </p:sp>
      <p:sp>
        <p:nvSpPr>
          <p:cNvPr id="8" name="Footer Placeholder 7">
            <a:extLst>
              <a:ext uri="{FF2B5EF4-FFF2-40B4-BE49-F238E27FC236}">
                <a16:creationId xmlns:a16="http://schemas.microsoft.com/office/drawing/2014/main" id="{D5A6992E-EF38-773C-ACE4-F006D04D7D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EB433C-10F6-5C2F-7311-E26BDF1B965C}"/>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7826209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7DCE3-EF1F-A45A-1C0D-133937C8D6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E832C1-E9D6-1A7E-597C-742B07E1B54B}"/>
              </a:ext>
            </a:extLst>
          </p:cNvPr>
          <p:cNvSpPr>
            <a:spLocks noGrp="1"/>
          </p:cNvSpPr>
          <p:nvPr>
            <p:ph type="dt" sz="half" idx="10"/>
          </p:nvPr>
        </p:nvSpPr>
        <p:spPr/>
        <p:txBody>
          <a:bodyPr/>
          <a:lstStyle/>
          <a:p>
            <a:fld id="{DB9402C0-2BAF-4DB9-B5FC-A17247133ABF}" type="datetimeFigureOut">
              <a:rPr lang="en-US" smtClean="0"/>
              <a:t>2/26/2026</a:t>
            </a:fld>
            <a:endParaRPr lang="en-US"/>
          </a:p>
        </p:txBody>
      </p:sp>
      <p:sp>
        <p:nvSpPr>
          <p:cNvPr id="4" name="Footer Placeholder 3">
            <a:extLst>
              <a:ext uri="{FF2B5EF4-FFF2-40B4-BE49-F238E27FC236}">
                <a16:creationId xmlns:a16="http://schemas.microsoft.com/office/drawing/2014/main" id="{2B0E3CEC-5A8C-2B52-650D-6E51D2F22A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058A42-30CE-EB27-9CC3-8373607D933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9000322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ADA90F-60A6-184E-A7F3-EE48064669B1}"/>
              </a:ext>
            </a:extLst>
          </p:cNvPr>
          <p:cNvSpPr>
            <a:spLocks noGrp="1"/>
          </p:cNvSpPr>
          <p:nvPr>
            <p:ph type="dt" sz="half" idx="10"/>
          </p:nvPr>
        </p:nvSpPr>
        <p:spPr/>
        <p:txBody>
          <a:bodyPr/>
          <a:lstStyle/>
          <a:p>
            <a:fld id="{DB9402C0-2BAF-4DB9-B5FC-A17247133ABF}" type="datetimeFigureOut">
              <a:rPr lang="en-US" smtClean="0"/>
              <a:t>2/26/2026</a:t>
            </a:fld>
            <a:endParaRPr lang="en-US"/>
          </a:p>
        </p:txBody>
      </p:sp>
      <p:sp>
        <p:nvSpPr>
          <p:cNvPr id="3" name="Footer Placeholder 2">
            <a:extLst>
              <a:ext uri="{FF2B5EF4-FFF2-40B4-BE49-F238E27FC236}">
                <a16:creationId xmlns:a16="http://schemas.microsoft.com/office/drawing/2014/main" id="{74F9726B-E39F-3C3C-571D-C861ACE524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D9C368-E19D-9765-BFF6-4BCA11A00C5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9521472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3141-58B7-5F0E-693A-2E396C004B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520DB4-983D-1432-54EB-C383838C30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66EBBB-6071-FC8E-9D18-ED0096A56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64DAA6-82FD-03CD-1CF2-9C6B91FFBAB8}"/>
              </a:ext>
            </a:extLst>
          </p:cNvPr>
          <p:cNvSpPr>
            <a:spLocks noGrp="1"/>
          </p:cNvSpPr>
          <p:nvPr>
            <p:ph type="dt" sz="half" idx="10"/>
          </p:nvPr>
        </p:nvSpPr>
        <p:spPr/>
        <p:txBody>
          <a:bodyPr/>
          <a:lstStyle/>
          <a:p>
            <a:fld id="{DB9402C0-2BAF-4DB9-B5FC-A17247133ABF}" type="datetimeFigureOut">
              <a:rPr lang="en-US" smtClean="0"/>
              <a:t>2/26/2026</a:t>
            </a:fld>
            <a:endParaRPr lang="en-US"/>
          </a:p>
        </p:txBody>
      </p:sp>
      <p:sp>
        <p:nvSpPr>
          <p:cNvPr id="6" name="Footer Placeholder 5">
            <a:extLst>
              <a:ext uri="{FF2B5EF4-FFF2-40B4-BE49-F238E27FC236}">
                <a16:creationId xmlns:a16="http://schemas.microsoft.com/office/drawing/2014/main" id="{E10240E0-0067-D401-68D8-0AAFEC374F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0ED44-4F6E-0319-C0D9-4A3B55C08318}"/>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987556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5C8F-01BE-F6F3-A9FE-0E110E72A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B4D37C-9147-7F21-E7ED-1F11F74ED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CA0685-4694-3028-93A3-B2AE892D2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A68199-A9A2-E6EF-5B2D-B1F961BE5F25}"/>
              </a:ext>
            </a:extLst>
          </p:cNvPr>
          <p:cNvSpPr>
            <a:spLocks noGrp="1"/>
          </p:cNvSpPr>
          <p:nvPr>
            <p:ph type="dt" sz="half" idx="10"/>
          </p:nvPr>
        </p:nvSpPr>
        <p:spPr/>
        <p:txBody>
          <a:bodyPr/>
          <a:lstStyle/>
          <a:p>
            <a:fld id="{DB9402C0-2BAF-4DB9-B5FC-A17247133ABF}" type="datetimeFigureOut">
              <a:rPr lang="en-US" smtClean="0"/>
              <a:t>2/26/2026</a:t>
            </a:fld>
            <a:endParaRPr lang="en-US"/>
          </a:p>
        </p:txBody>
      </p:sp>
      <p:sp>
        <p:nvSpPr>
          <p:cNvPr id="6" name="Footer Placeholder 5">
            <a:extLst>
              <a:ext uri="{FF2B5EF4-FFF2-40B4-BE49-F238E27FC236}">
                <a16:creationId xmlns:a16="http://schemas.microsoft.com/office/drawing/2014/main" id="{0C3580EF-202E-A21A-92C5-86FCD73A6C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32EB01-DBA7-8EA1-E7CE-B59C8EA4CA56}"/>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40511940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C20-DAD5-5B8A-151A-50BFA5AAB9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6488EE-01E9-1DEB-E05C-20911F6D08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504BF-FC7B-D0D5-85E0-CB32129050BD}"/>
              </a:ext>
            </a:extLst>
          </p:cNvPr>
          <p:cNvSpPr>
            <a:spLocks noGrp="1"/>
          </p:cNvSpPr>
          <p:nvPr>
            <p:ph type="dt" sz="half" idx="10"/>
          </p:nvPr>
        </p:nvSpPr>
        <p:spPr/>
        <p:txBody>
          <a:bodyPr/>
          <a:lstStyle/>
          <a:p>
            <a:fld id="{DB9402C0-2BAF-4DB9-B5FC-A17247133ABF}" type="datetimeFigureOut">
              <a:rPr lang="en-US" smtClean="0"/>
              <a:t>2/26/2026</a:t>
            </a:fld>
            <a:endParaRPr lang="en-US"/>
          </a:p>
        </p:txBody>
      </p:sp>
      <p:sp>
        <p:nvSpPr>
          <p:cNvPr id="5" name="Footer Placeholder 4">
            <a:extLst>
              <a:ext uri="{FF2B5EF4-FFF2-40B4-BE49-F238E27FC236}">
                <a16:creationId xmlns:a16="http://schemas.microsoft.com/office/drawing/2014/main" id="{1950C365-B3A6-75CE-48D4-FB1BB89D0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4E3F1-1CBE-426C-B972-94229D7FCCCE}"/>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04736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A1F99F-BA6B-FAE5-064D-4BA17B2B8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55AFBA-D62C-F104-D612-19863561A9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D017B9-492E-892C-4925-B2BBFA857642}"/>
              </a:ext>
            </a:extLst>
          </p:cNvPr>
          <p:cNvSpPr>
            <a:spLocks noGrp="1"/>
          </p:cNvSpPr>
          <p:nvPr>
            <p:ph type="dt" sz="half" idx="10"/>
          </p:nvPr>
        </p:nvSpPr>
        <p:spPr/>
        <p:txBody>
          <a:bodyPr/>
          <a:lstStyle/>
          <a:p>
            <a:fld id="{DB9402C0-2BAF-4DB9-B5FC-A17247133ABF}" type="datetimeFigureOut">
              <a:rPr lang="en-US" smtClean="0"/>
              <a:t>2/26/2026</a:t>
            </a:fld>
            <a:endParaRPr lang="en-US"/>
          </a:p>
        </p:txBody>
      </p:sp>
      <p:sp>
        <p:nvSpPr>
          <p:cNvPr id="5" name="Footer Placeholder 4">
            <a:extLst>
              <a:ext uri="{FF2B5EF4-FFF2-40B4-BE49-F238E27FC236}">
                <a16:creationId xmlns:a16="http://schemas.microsoft.com/office/drawing/2014/main" id="{2FA361B4-D896-3CD2-2E38-BC01F8D10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CCE59-DB8D-BA71-69CE-2531CA3CFDB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3857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3922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990415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5.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6.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7.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8.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9.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2/26/2026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95549"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11D48F-14AA-B3CE-EA1A-7BA6555624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F5662-0D6E-87BD-1C4B-6FA998FAE2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0288A-E48E-D0A0-F4E6-BD914211B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9402C0-2BAF-4DB9-B5FC-A17247133ABF}" type="datetimeFigureOut">
              <a:rPr lang="en-US" smtClean="0"/>
              <a:t>2/26/2026</a:t>
            </a:fld>
            <a:endParaRPr lang="en-US"/>
          </a:p>
        </p:txBody>
      </p:sp>
      <p:sp>
        <p:nvSpPr>
          <p:cNvPr id="5" name="Footer Placeholder 4">
            <a:extLst>
              <a:ext uri="{FF2B5EF4-FFF2-40B4-BE49-F238E27FC236}">
                <a16:creationId xmlns:a16="http://schemas.microsoft.com/office/drawing/2014/main" id="{5154E565-F1E7-1A09-57C9-4989B88CA0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1A4F4D9-C2A5-0493-66F1-6D4968B525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83783B-3FCB-472D-9A4F-612D71EB9B4C}" type="slidenum">
              <a:rPr lang="en-US" smtClean="0"/>
              <a:t>‹#›</a:t>
            </a:fld>
            <a:endParaRPr lang="en-US"/>
          </a:p>
        </p:txBody>
      </p:sp>
    </p:spTree>
    <p:extLst>
      <p:ext uri="{BB962C8B-B14F-4D97-AF65-F5344CB8AC3E}">
        <p14:creationId xmlns:p14="http://schemas.microsoft.com/office/powerpoint/2010/main" val="4038551101"/>
      </p:ext>
    </p:extLst>
  </p:cSld>
  <p:clrMap bg1="lt1" tx1="dk1" bg2="lt2" tx2="dk2" accent1="accent1" accent2="accent2" accent3="accent3" accent4="accent4" accent5="accent5" accent6="accent6" hlink="hlink" folHlink="folHlink"/>
  <p:sldLayoutIdLst>
    <p:sldLayoutId id="2147495666" r:id="rId1"/>
    <p:sldLayoutId id="2147495667" r:id="rId2"/>
    <p:sldLayoutId id="2147495668" r:id="rId3"/>
    <p:sldLayoutId id="2147495669" r:id="rId4"/>
    <p:sldLayoutId id="2147495670" r:id="rId5"/>
    <p:sldLayoutId id="2147495671" r:id="rId6"/>
    <p:sldLayoutId id="2147495672" r:id="rId7"/>
    <p:sldLayoutId id="2147495673" r:id="rId8"/>
    <p:sldLayoutId id="2147495674" r:id="rId9"/>
    <p:sldLayoutId id="2147495675" r:id="rId10"/>
    <p:sldLayoutId id="2147495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B5717-EA46-46C3-B183-00A508613732}" type="datetimeFigureOut">
              <a:rPr lang="en-US" smtClean="0"/>
              <a:t>2/26/2026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714894443"/>
      </p:ext>
    </p:extLst>
  </p:cSld>
  <p:clrMap bg1="lt1" tx1="dk1" bg2="lt2" tx2="dk2" accent1="accent1" accent2="accent2" accent3="accent3" accent4="accent4" accent5="accent5" accent6="accent6" hlink="hlink" folHlink="folHlink"/>
  <p:sldLayoutIdLst>
    <p:sldLayoutId id="2147495678" r:id="rId1"/>
    <p:sldLayoutId id="2147495679" r:id="rId2"/>
    <p:sldLayoutId id="2147495680" r:id="rId3"/>
    <p:sldLayoutId id="2147495681" r:id="rId4"/>
    <p:sldLayoutId id="2147495682" r:id="rId5"/>
    <p:sldLayoutId id="2147495683" r:id="rId6"/>
    <p:sldLayoutId id="2147495684" r:id="rId7"/>
    <p:sldLayoutId id="2147495685" r:id="rId8"/>
    <p:sldLayoutId id="2147495686" r:id="rId9"/>
    <p:sldLayoutId id="2147495687" r:id="rId10"/>
    <p:sldLayoutId id="2147495688"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2/26/2026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586094232"/>
      </p:ext>
    </p:extLst>
  </p:cSld>
  <p:clrMap bg1="lt1" tx1="dk1" bg2="lt2" tx2="dk2" accent1="accent1" accent2="accent2" accent3="accent3" accent4="accent4" accent5="accent5" accent6="accent6" hlink="hlink" folHlink="folHlink"/>
  <p:sldLayoutIdLst>
    <p:sldLayoutId id="2147495702" r:id="rId1"/>
    <p:sldLayoutId id="2147495703" r:id="rId2"/>
    <p:sldLayoutId id="2147495704" r:id="rId3"/>
    <p:sldLayoutId id="2147495705" r:id="rId4"/>
    <p:sldLayoutId id="2147495706" r:id="rId5"/>
    <p:sldLayoutId id="2147495707" r:id="rId6"/>
    <p:sldLayoutId id="2147495708" r:id="rId7"/>
    <p:sldLayoutId id="2147495709" r:id="rId8"/>
    <p:sldLayoutId id="2147495710" r:id="rId9"/>
    <p:sldLayoutId id="2147495711" r:id="rId10"/>
    <p:sldLayoutId id="2147495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2/26/2026</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6124168"/>
      </p:ext>
    </p:extLst>
  </p:cSld>
  <p:clrMap bg1="lt1" tx1="dk1" bg2="lt2" tx2="dk2" accent1="accent1" accent2="accent2" accent3="accent3" accent4="accent4" accent5="accent5" accent6="accent6" hlink="hlink" folHlink="folHlink"/>
  <p:sldLayoutIdLst>
    <p:sldLayoutId id="2147495810" r:id="rId1"/>
    <p:sldLayoutId id="2147495811" r:id="rId2"/>
    <p:sldLayoutId id="2147495812" r:id="rId3"/>
    <p:sldLayoutId id="2147495813" r:id="rId4"/>
    <p:sldLayoutId id="2147495814" r:id="rId5"/>
    <p:sldLayoutId id="2147495815" r:id="rId6"/>
    <p:sldLayoutId id="2147495816" r:id="rId7"/>
    <p:sldLayoutId id="2147495817" r:id="rId8"/>
    <p:sldLayoutId id="2147495818" r:id="rId9"/>
    <p:sldLayoutId id="2147495819" r:id="rId10"/>
    <p:sldLayoutId id="2147495820"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61AD20-E240-4E6F-AF91-689F7AEEE33A}"/>
              </a:ext>
            </a:extLst>
          </p:cNvPr>
          <p:cNvSpPr>
            <a:spLocks noGrp="1"/>
          </p:cNvSpPr>
          <p:nvPr>
            <p:ph type="title"/>
          </p:nvPr>
        </p:nvSpPr>
        <p:spPr>
          <a:xfrm>
            <a:off x="517870" y="978408"/>
            <a:ext cx="5021182" cy="4870457"/>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42E78801-35D1-4C19-BC2B-EAC7EE917E73}"/>
              </a:ext>
            </a:extLst>
          </p:cNvPr>
          <p:cNvSpPr>
            <a:spLocks noGrp="1"/>
          </p:cNvSpPr>
          <p:nvPr>
            <p:ph type="body" idx="1"/>
          </p:nvPr>
        </p:nvSpPr>
        <p:spPr>
          <a:xfrm>
            <a:off x="6662168" y="969264"/>
            <a:ext cx="5021182" cy="48704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282A45-C5B9-4575-8E28-A35767B4D71C}"/>
              </a:ext>
            </a:extLst>
          </p:cNvPr>
          <p:cNvSpPr>
            <a:spLocks noGrp="1"/>
          </p:cNvSpPr>
          <p:nvPr>
            <p:ph type="dt" sz="half" idx="2"/>
          </p:nvPr>
        </p:nvSpPr>
        <p:spPr>
          <a:xfrm>
            <a:off x="517870" y="6420414"/>
            <a:ext cx="2743200" cy="365125"/>
          </a:xfrm>
          <a:prstGeom prst="rect">
            <a:avLst/>
          </a:prstGeom>
        </p:spPr>
        <p:txBody>
          <a:bodyPr vert="horz" lIns="91440" tIns="45720" rIns="91440" bIns="45720" rtlCol="0" anchor="ctr"/>
          <a:lstStyle>
            <a:lvl1pPr algn="l">
              <a:defRPr sz="900">
                <a:solidFill>
                  <a:schemeClr val="tx1"/>
                </a:solidFill>
              </a:defRPr>
            </a:lvl1pPr>
          </a:lstStyle>
          <a:p>
            <a:fld id="{E7F6A1D9-D323-4F4E-8655-25E2D32CE742}" type="datetime1">
              <a:rPr lang="en-US" smtClean="0"/>
              <a:t>2/26/2026</a:t>
            </a:fld>
            <a:endParaRPr lang="en-US"/>
          </a:p>
        </p:txBody>
      </p:sp>
      <p:sp>
        <p:nvSpPr>
          <p:cNvPr id="5" name="Footer Placeholder 4">
            <a:extLst>
              <a:ext uri="{FF2B5EF4-FFF2-40B4-BE49-F238E27FC236}">
                <a16:creationId xmlns:a16="http://schemas.microsoft.com/office/drawing/2014/main" id="{2E9D0933-AA03-4018-8E37-004CFB9F61D6}"/>
              </a:ext>
            </a:extLst>
          </p:cNvPr>
          <p:cNvSpPr>
            <a:spLocks noGrp="1"/>
          </p:cNvSpPr>
          <p:nvPr>
            <p:ph type="ftr" sz="quarter" idx="3"/>
          </p:nvPr>
        </p:nvSpPr>
        <p:spPr>
          <a:xfrm>
            <a:off x="517870" y="97713"/>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BCCF282A-DF4A-4A2D-9672-8F0F770A3F1A}"/>
              </a:ext>
            </a:extLst>
          </p:cNvPr>
          <p:cNvSpPr>
            <a:spLocks noGrp="1"/>
          </p:cNvSpPr>
          <p:nvPr>
            <p:ph type="sldNum" sz="quarter" idx="4"/>
          </p:nvPr>
        </p:nvSpPr>
        <p:spPr>
          <a:xfrm>
            <a:off x="11454317" y="6420414"/>
            <a:ext cx="637909" cy="365125"/>
          </a:xfrm>
          <a:prstGeom prst="rect">
            <a:avLst/>
          </a:prstGeom>
        </p:spPr>
        <p:txBody>
          <a:bodyPr vert="horz" lIns="91440" tIns="45720" rIns="91440" bIns="45720" rtlCol="0" anchor="ctr"/>
          <a:lstStyle>
            <a:lvl1pPr algn="r">
              <a:defRPr sz="900">
                <a:solidFill>
                  <a:schemeClr val="tx1"/>
                </a:solidFill>
              </a:defRPr>
            </a:lvl1pPr>
          </a:lstStyle>
          <a:p>
            <a:fld id="{DFDF98CC-160E-494C-8C3C-8CDC5FA257DE}" type="slidenum">
              <a:rPr lang="en-US" smtClean="0"/>
              <a:pPr/>
              <a:t>‹#›</a:t>
            </a:fld>
            <a:endParaRPr lang="en-US"/>
          </a:p>
        </p:txBody>
      </p:sp>
      <p:sp>
        <p:nvSpPr>
          <p:cNvPr id="14" name="Rectangle 13">
            <a:extLst>
              <a:ext uri="{FF2B5EF4-FFF2-40B4-BE49-F238E27FC236}">
                <a16:creationId xmlns:a16="http://schemas.microsoft.com/office/drawing/2014/main" id="{ADE57300-C7FF-4578-99A0-42B0295B123C}"/>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B8F8250-7A81-4A19-87AD-FFB2CE4E39A5}"/>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99F38FC-2DEA-2647-C409-EF75720C1017}"/>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6751918"/>
      </p:ext>
    </p:extLst>
  </p:cSld>
  <p:clrMap bg1="lt1" tx1="dk1" bg2="lt2" tx2="dk2" accent1="accent1" accent2="accent2" accent3="accent3" accent4="accent4" accent5="accent5" accent6="accent6" hlink="hlink" folHlink="folHlink"/>
  <p:sldLayoutIdLst>
    <p:sldLayoutId id="2147495864" r:id="rId1"/>
    <p:sldLayoutId id="2147495865" r:id="rId2"/>
    <p:sldLayoutId id="2147495866" r:id="rId3"/>
    <p:sldLayoutId id="2147495867" r:id="rId4"/>
    <p:sldLayoutId id="2147495868" r:id="rId5"/>
    <p:sldLayoutId id="2147495869" r:id="rId6"/>
    <p:sldLayoutId id="2147495870" r:id="rId7"/>
    <p:sldLayoutId id="2147495871" r:id="rId8"/>
    <p:sldLayoutId id="2147495872" r:id="rId9"/>
    <p:sldLayoutId id="2147495873" r:id="rId10"/>
    <p:sldLayoutId id="2147495874" r:id="rId11"/>
  </p:sldLayoutIdLst>
  <p:hf sldNum="0" hdr="0" ftr="0" dt="0"/>
  <p:txStyles>
    <p:titleStyle>
      <a:lvl1pPr algn="l" defTabSz="914400" rtl="0" eaLnBrk="1" latinLnBrk="0" hangingPunct="1">
        <a:lnSpc>
          <a:spcPct val="100000"/>
        </a:lnSpc>
        <a:spcBef>
          <a:spcPct val="0"/>
        </a:spcBef>
        <a:buNone/>
        <a:defRPr sz="5400" b="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74320" indent="-27432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27432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548640" indent="-27432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54864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2/26/2026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52644501"/>
      </p:ext>
    </p:extLst>
  </p:cSld>
  <p:clrMap bg1="lt1" tx1="dk1" bg2="lt2" tx2="dk2" accent1="accent1" accent2="accent2" accent3="accent3" accent4="accent4" accent5="accent5" accent6="accent6" hlink="hlink" folHlink="folHlink"/>
  <p:sldLayoutIdLst>
    <p:sldLayoutId id="2147495902" r:id="rId1"/>
    <p:sldLayoutId id="2147495903" r:id="rId2"/>
    <p:sldLayoutId id="2147495904" r:id="rId3"/>
    <p:sldLayoutId id="2147495905" r:id="rId4"/>
    <p:sldLayoutId id="2147495906" r:id="rId5"/>
    <p:sldLayoutId id="2147495907" r:id="rId6"/>
    <p:sldLayoutId id="2147495908" r:id="rId7"/>
    <p:sldLayoutId id="2147495909" r:id="rId8"/>
    <p:sldLayoutId id="2147495910" r:id="rId9"/>
    <p:sldLayoutId id="2147495911" r:id="rId10"/>
    <p:sldLayoutId id="21474959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582">
                <a:solidFill>
                  <a:schemeClr val="tx1">
                    <a:tint val="82000"/>
                  </a:schemeClr>
                </a:solidFill>
              </a:defRPr>
            </a:lvl1pPr>
          </a:lstStyle>
          <a:p>
            <a:fld id="{2A524167-486E-4617-B375-B8844BFD83D0}" type="datetimeFigureOut">
              <a:rPr lang="en-US" smtClean="0"/>
              <a:t>2/26/2026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582">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582">
                <a:solidFill>
                  <a:schemeClr val="tx1">
                    <a:tint val="82000"/>
                  </a:schemeClr>
                </a:solidFill>
              </a:defRPr>
            </a:lvl1pPr>
          </a:lstStyle>
          <a:p>
            <a:fld id="{A0124882-B20F-4973-A3FB-16F4D85C7184}" type="slidenum">
              <a:rPr lang="en-US" smtClean="0"/>
              <a:t>‹#›</a:t>
            </a:fld>
            <a:endParaRPr lang="en-US"/>
          </a:p>
        </p:txBody>
      </p:sp>
    </p:spTree>
    <p:extLst>
      <p:ext uri="{BB962C8B-B14F-4D97-AF65-F5344CB8AC3E}">
        <p14:creationId xmlns:p14="http://schemas.microsoft.com/office/powerpoint/2010/main" val="1540528870"/>
      </p:ext>
    </p:extLst>
  </p:cSld>
  <p:clrMap bg1="lt1" tx1="dk1" bg2="lt2" tx2="dk2" accent1="accent1" accent2="accent2" accent3="accent3" accent4="accent4" accent5="accent5" accent6="accent6" hlink="hlink" folHlink="folHlink"/>
  <p:sldLayoutIdLst>
    <p:sldLayoutId id="2147495914" r:id="rId1"/>
    <p:sldLayoutId id="2147495915" r:id="rId2"/>
    <p:sldLayoutId id="2147495916" r:id="rId3"/>
    <p:sldLayoutId id="2147495917" r:id="rId4"/>
    <p:sldLayoutId id="2147495918" r:id="rId5"/>
    <p:sldLayoutId id="2147495919" r:id="rId6"/>
    <p:sldLayoutId id="2147495920" r:id="rId7"/>
    <p:sldLayoutId id="2147495921" r:id="rId8"/>
    <p:sldLayoutId id="2147495922" r:id="rId9"/>
    <p:sldLayoutId id="2147495923" r:id="rId10"/>
    <p:sldLayoutId id="2147495924" r:id="rId11"/>
  </p:sldLayoutIdLst>
  <p:txStyles>
    <p:titleStyle>
      <a:lvl1pPr algn="l" defTabSz="443777" rtl="0" eaLnBrk="1" latinLnBrk="0" hangingPunct="1">
        <a:lnSpc>
          <a:spcPct val="90000"/>
        </a:lnSpc>
        <a:spcBef>
          <a:spcPct val="0"/>
        </a:spcBef>
        <a:buNone/>
        <a:defRPr sz="2135" kern="1200">
          <a:solidFill>
            <a:schemeClr val="tx1"/>
          </a:solidFill>
          <a:latin typeface="+mj-lt"/>
          <a:ea typeface="+mj-ea"/>
          <a:cs typeface="+mj-cs"/>
        </a:defRPr>
      </a:lvl1pPr>
    </p:titleStyle>
    <p:bodyStyle>
      <a:lvl1pPr marL="110944" indent="-110944" algn="l" defTabSz="443777" rtl="0" eaLnBrk="1" latinLnBrk="0" hangingPunct="1">
        <a:lnSpc>
          <a:spcPct val="90000"/>
        </a:lnSpc>
        <a:spcBef>
          <a:spcPts val="485"/>
        </a:spcBef>
        <a:buFont typeface="Arial" panose="020B0604020202020204" pitchFamily="34" charset="0"/>
        <a:buChar char="•"/>
        <a:defRPr sz="1359" kern="1200">
          <a:solidFill>
            <a:schemeClr val="tx1"/>
          </a:solidFill>
          <a:latin typeface="+mn-lt"/>
          <a:ea typeface="+mn-ea"/>
          <a:cs typeface="+mn-cs"/>
        </a:defRPr>
      </a:lvl1pPr>
      <a:lvl2pPr marL="332832" indent="-110944" algn="l" defTabSz="443777" rtl="0" eaLnBrk="1" latinLnBrk="0" hangingPunct="1">
        <a:lnSpc>
          <a:spcPct val="90000"/>
        </a:lnSpc>
        <a:spcBef>
          <a:spcPts val="243"/>
        </a:spcBef>
        <a:buFont typeface="Arial" panose="020B0604020202020204" pitchFamily="34" charset="0"/>
        <a:buChar char="•"/>
        <a:defRPr sz="1165" kern="1200">
          <a:solidFill>
            <a:schemeClr val="tx1"/>
          </a:solidFill>
          <a:latin typeface="+mn-lt"/>
          <a:ea typeface="+mn-ea"/>
          <a:cs typeface="+mn-cs"/>
        </a:defRPr>
      </a:lvl2pPr>
      <a:lvl3pPr marL="554721" indent="-110944" algn="l" defTabSz="443777" rtl="0" eaLnBrk="1" latinLnBrk="0" hangingPunct="1">
        <a:lnSpc>
          <a:spcPct val="90000"/>
        </a:lnSpc>
        <a:spcBef>
          <a:spcPts val="243"/>
        </a:spcBef>
        <a:buFont typeface="Arial" panose="020B0604020202020204" pitchFamily="34" charset="0"/>
        <a:buChar char="•"/>
        <a:defRPr sz="971" kern="1200">
          <a:solidFill>
            <a:schemeClr val="tx1"/>
          </a:solidFill>
          <a:latin typeface="+mn-lt"/>
          <a:ea typeface="+mn-ea"/>
          <a:cs typeface="+mn-cs"/>
        </a:defRPr>
      </a:lvl3pPr>
      <a:lvl4pPr marL="776609" indent="-110944" algn="l" defTabSz="443777" rtl="0" eaLnBrk="1" latinLnBrk="0" hangingPunct="1">
        <a:lnSpc>
          <a:spcPct val="90000"/>
        </a:lnSpc>
        <a:spcBef>
          <a:spcPts val="243"/>
        </a:spcBef>
        <a:buFont typeface="Arial" panose="020B0604020202020204" pitchFamily="34" charset="0"/>
        <a:buChar char="•"/>
        <a:defRPr sz="874" kern="1200">
          <a:solidFill>
            <a:schemeClr val="tx1"/>
          </a:solidFill>
          <a:latin typeface="+mn-lt"/>
          <a:ea typeface="+mn-ea"/>
          <a:cs typeface="+mn-cs"/>
        </a:defRPr>
      </a:lvl4pPr>
      <a:lvl5pPr marL="998497" indent="-110944" algn="l" defTabSz="443777" rtl="0" eaLnBrk="1" latinLnBrk="0" hangingPunct="1">
        <a:lnSpc>
          <a:spcPct val="90000"/>
        </a:lnSpc>
        <a:spcBef>
          <a:spcPts val="243"/>
        </a:spcBef>
        <a:buFont typeface="Arial" panose="020B0604020202020204" pitchFamily="34" charset="0"/>
        <a:buChar char="•"/>
        <a:defRPr sz="874" kern="1200">
          <a:solidFill>
            <a:schemeClr val="tx1"/>
          </a:solidFill>
          <a:latin typeface="+mn-lt"/>
          <a:ea typeface="+mn-ea"/>
          <a:cs typeface="+mn-cs"/>
        </a:defRPr>
      </a:lvl5pPr>
      <a:lvl6pPr marL="1220386" indent="-110944" algn="l" defTabSz="443777" rtl="0" eaLnBrk="1" latinLnBrk="0" hangingPunct="1">
        <a:lnSpc>
          <a:spcPct val="90000"/>
        </a:lnSpc>
        <a:spcBef>
          <a:spcPts val="243"/>
        </a:spcBef>
        <a:buFont typeface="Arial" panose="020B0604020202020204" pitchFamily="34" charset="0"/>
        <a:buChar char="•"/>
        <a:defRPr sz="874" kern="1200">
          <a:solidFill>
            <a:schemeClr val="tx1"/>
          </a:solidFill>
          <a:latin typeface="+mn-lt"/>
          <a:ea typeface="+mn-ea"/>
          <a:cs typeface="+mn-cs"/>
        </a:defRPr>
      </a:lvl6pPr>
      <a:lvl7pPr marL="1442274" indent="-110944" algn="l" defTabSz="443777" rtl="0" eaLnBrk="1" latinLnBrk="0" hangingPunct="1">
        <a:lnSpc>
          <a:spcPct val="90000"/>
        </a:lnSpc>
        <a:spcBef>
          <a:spcPts val="243"/>
        </a:spcBef>
        <a:buFont typeface="Arial" panose="020B0604020202020204" pitchFamily="34" charset="0"/>
        <a:buChar char="•"/>
        <a:defRPr sz="874" kern="1200">
          <a:solidFill>
            <a:schemeClr val="tx1"/>
          </a:solidFill>
          <a:latin typeface="+mn-lt"/>
          <a:ea typeface="+mn-ea"/>
          <a:cs typeface="+mn-cs"/>
        </a:defRPr>
      </a:lvl7pPr>
      <a:lvl8pPr marL="1664162" indent="-110944" algn="l" defTabSz="443777" rtl="0" eaLnBrk="1" latinLnBrk="0" hangingPunct="1">
        <a:lnSpc>
          <a:spcPct val="90000"/>
        </a:lnSpc>
        <a:spcBef>
          <a:spcPts val="243"/>
        </a:spcBef>
        <a:buFont typeface="Arial" panose="020B0604020202020204" pitchFamily="34" charset="0"/>
        <a:buChar char="•"/>
        <a:defRPr sz="874" kern="1200">
          <a:solidFill>
            <a:schemeClr val="tx1"/>
          </a:solidFill>
          <a:latin typeface="+mn-lt"/>
          <a:ea typeface="+mn-ea"/>
          <a:cs typeface="+mn-cs"/>
        </a:defRPr>
      </a:lvl8pPr>
      <a:lvl9pPr marL="1886051" indent="-110944" algn="l" defTabSz="443777" rtl="0" eaLnBrk="1" latinLnBrk="0" hangingPunct="1">
        <a:lnSpc>
          <a:spcPct val="90000"/>
        </a:lnSpc>
        <a:spcBef>
          <a:spcPts val="243"/>
        </a:spcBef>
        <a:buFont typeface="Arial" panose="020B0604020202020204" pitchFamily="34" charset="0"/>
        <a:buChar char="•"/>
        <a:defRPr sz="874" kern="1200">
          <a:solidFill>
            <a:schemeClr val="tx1"/>
          </a:solidFill>
          <a:latin typeface="+mn-lt"/>
          <a:ea typeface="+mn-ea"/>
          <a:cs typeface="+mn-cs"/>
        </a:defRPr>
      </a:lvl9pPr>
    </p:bodyStyle>
    <p:otherStyle>
      <a:defPPr>
        <a:defRPr lang="en-US"/>
      </a:defPPr>
      <a:lvl1pPr marL="0" algn="l" defTabSz="443777" rtl="0" eaLnBrk="1" latinLnBrk="0" hangingPunct="1">
        <a:defRPr sz="874" kern="1200">
          <a:solidFill>
            <a:schemeClr val="tx1"/>
          </a:solidFill>
          <a:latin typeface="+mn-lt"/>
          <a:ea typeface="+mn-ea"/>
          <a:cs typeface="+mn-cs"/>
        </a:defRPr>
      </a:lvl1pPr>
      <a:lvl2pPr marL="221888" algn="l" defTabSz="443777" rtl="0" eaLnBrk="1" latinLnBrk="0" hangingPunct="1">
        <a:defRPr sz="874" kern="1200">
          <a:solidFill>
            <a:schemeClr val="tx1"/>
          </a:solidFill>
          <a:latin typeface="+mn-lt"/>
          <a:ea typeface="+mn-ea"/>
          <a:cs typeface="+mn-cs"/>
        </a:defRPr>
      </a:lvl2pPr>
      <a:lvl3pPr marL="443777" algn="l" defTabSz="443777" rtl="0" eaLnBrk="1" latinLnBrk="0" hangingPunct="1">
        <a:defRPr sz="874" kern="1200">
          <a:solidFill>
            <a:schemeClr val="tx1"/>
          </a:solidFill>
          <a:latin typeface="+mn-lt"/>
          <a:ea typeface="+mn-ea"/>
          <a:cs typeface="+mn-cs"/>
        </a:defRPr>
      </a:lvl3pPr>
      <a:lvl4pPr marL="665665" algn="l" defTabSz="443777" rtl="0" eaLnBrk="1" latinLnBrk="0" hangingPunct="1">
        <a:defRPr sz="874" kern="1200">
          <a:solidFill>
            <a:schemeClr val="tx1"/>
          </a:solidFill>
          <a:latin typeface="+mn-lt"/>
          <a:ea typeface="+mn-ea"/>
          <a:cs typeface="+mn-cs"/>
        </a:defRPr>
      </a:lvl4pPr>
      <a:lvl5pPr marL="887553" algn="l" defTabSz="443777" rtl="0" eaLnBrk="1" latinLnBrk="0" hangingPunct="1">
        <a:defRPr sz="874" kern="1200">
          <a:solidFill>
            <a:schemeClr val="tx1"/>
          </a:solidFill>
          <a:latin typeface="+mn-lt"/>
          <a:ea typeface="+mn-ea"/>
          <a:cs typeface="+mn-cs"/>
        </a:defRPr>
      </a:lvl5pPr>
      <a:lvl6pPr marL="1109442" algn="l" defTabSz="443777" rtl="0" eaLnBrk="1" latinLnBrk="0" hangingPunct="1">
        <a:defRPr sz="874" kern="1200">
          <a:solidFill>
            <a:schemeClr val="tx1"/>
          </a:solidFill>
          <a:latin typeface="+mn-lt"/>
          <a:ea typeface="+mn-ea"/>
          <a:cs typeface="+mn-cs"/>
        </a:defRPr>
      </a:lvl6pPr>
      <a:lvl7pPr marL="1331330" algn="l" defTabSz="443777" rtl="0" eaLnBrk="1" latinLnBrk="0" hangingPunct="1">
        <a:defRPr sz="874" kern="1200">
          <a:solidFill>
            <a:schemeClr val="tx1"/>
          </a:solidFill>
          <a:latin typeface="+mn-lt"/>
          <a:ea typeface="+mn-ea"/>
          <a:cs typeface="+mn-cs"/>
        </a:defRPr>
      </a:lvl7pPr>
      <a:lvl8pPr marL="1553218" algn="l" defTabSz="443777" rtl="0" eaLnBrk="1" latinLnBrk="0" hangingPunct="1">
        <a:defRPr sz="874" kern="1200">
          <a:solidFill>
            <a:schemeClr val="tx1"/>
          </a:solidFill>
          <a:latin typeface="+mn-lt"/>
          <a:ea typeface="+mn-ea"/>
          <a:cs typeface="+mn-cs"/>
        </a:defRPr>
      </a:lvl8pPr>
      <a:lvl9pPr marL="1775106" algn="l" defTabSz="443777" rtl="0" eaLnBrk="1" latinLnBrk="0" hangingPunct="1">
        <a:defRPr sz="874"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b="1" i="0" cap="all" spc="75" baseline="0">
                <a:solidFill>
                  <a:schemeClr val="tx1">
                    <a:tint val="75000"/>
                  </a:schemeClr>
                </a:solidFill>
              </a:defRPr>
            </a:lvl1pPr>
          </a:lstStyle>
          <a:p>
            <a:fld id="{6A4B53A7-3209-46A6-9454-F38EAC8F11E7}" type="datetimeFigureOut">
              <a:rPr lang="en-US" smtClean="0"/>
              <a:pPr/>
              <a:t>2/26/2026</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b="1" i="0" cap="all" spc="75"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b="1" i="0" cap="all" spc="75"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856479158"/>
      </p:ext>
    </p:extLst>
  </p:cSld>
  <p:clrMap bg1="lt1" tx1="dk1" bg2="lt2" tx2="dk2" accent1="accent1" accent2="accent2" accent3="accent3" accent4="accent4" accent5="accent5" accent6="accent6" hlink="hlink" folHlink="folHlink"/>
  <p:sldLayoutIdLst>
    <p:sldLayoutId id="2147495938" r:id="rId1"/>
    <p:sldLayoutId id="2147495939" r:id="rId2"/>
    <p:sldLayoutId id="2147495940" r:id="rId3"/>
    <p:sldLayoutId id="2147495941" r:id="rId4"/>
    <p:sldLayoutId id="2147495942" r:id="rId5"/>
    <p:sldLayoutId id="2147495943" r:id="rId6"/>
    <p:sldLayoutId id="2147495944" r:id="rId7"/>
    <p:sldLayoutId id="2147495945" r:id="rId8"/>
    <p:sldLayoutId id="2147495946" r:id="rId9"/>
    <p:sldLayoutId id="2147495947" r:id="rId10"/>
    <p:sldLayoutId id="2147495948" r:id="rId11"/>
  </p:sldLayoutIdLst>
  <p:txStyles>
    <p:titleStyle>
      <a:lvl1pPr algn="l" defTabSz="68579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B53B4F-080C-8523-03AD-871CC3B8D168}"/>
              </a:ext>
            </a:extLst>
          </p:cNvPr>
          <p:cNvSpPr/>
          <p:nvPr/>
        </p:nvSpPr>
        <p:spPr>
          <a:xfrm>
            <a:off x="1524" y="0"/>
            <a:ext cx="12188952" cy="6858000"/>
          </a:xfrm>
          <a:prstGeom prst="rect">
            <a:avLst/>
          </a:prstGeom>
          <a:solidFill>
            <a:schemeClr val="bg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D53B790B-70BD-FD52-2540-F1DA4882170E}"/>
              </a:ext>
            </a:extLst>
          </p:cNvPr>
          <p:cNvSpPr/>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descr="Tag=AccentColor&#10;Flavor=Light&#10;Target=Line">
            <a:extLst>
              <a:ext uri="{FF2B5EF4-FFF2-40B4-BE49-F238E27FC236}">
                <a16:creationId xmlns:a16="http://schemas.microsoft.com/office/drawing/2014/main" id="{7D4FC5F0-CBD6-AEEB-4902-28D624068890}"/>
              </a:ext>
            </a:extLst>
          </p:cNvPr>
          <p:cNvCxnSpPr>
            <a:cxnSpLocks/>
          </p:cNvCxnSpPr>
          <p:nvPr/>
        </p:nvCxnSpPr>
        <p:spPr>
          <a:xfrm flipV="1">
            <a:off x="11496184"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descr="Tag=AccentColor&#10;Flavor=Light&#10;Target=Line">
            <a:extLst>
              <a:ext uri="{FF2B5EF4-FFF2-40B4-BE49-F238E27FC236}">
                <a16:creationId xmlns:a16="http://schemas.microsoft.com/office/drawing/2014/main" id="{FA9EB4DB-DDA5-1A45-7D87-B2BF67D2D1C3}"/>
              </a:ext>
            </a:extLst>
          </p:cNvPr>
          <p:cNvCxnSpPr>
            <a:cxnSpLocks/>
          </p:cNvCxnSpPr>
          <p:nvPr/>
        </p:nvCxnSpPr>
        <p:spPr>
          <a:xfrm>
            <a:off x="1524" y="617220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392AF870-601F-4570-A8A9-1003F8939C55}"/>
              </a:ext>
            </a:extLst>
          </p:cNvPr>
          <p:cNvSpPr>
            <a:spLocks noGrp="1"/>
          </p:cNvSpPr>
          <p:nvPr>
            <p:ph type="title"/>
          </p:nvPr>
        </p:nvSpPr>
        <p:spPr>
          <a:xfrm>
            <a:off x="420624"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CCCECD-B6E7-4C40-8A84-65FD5A3F0AE2}"/>
              </a:ext>
            </a:extLst>
          </p:cNvPr>
          <p:cNvSpPr>
            <a:spLocks noGrp="1"/>
          </p:cNvSpPr>
          <p:nvPr>
            <p:ph type="body" idx="1"/>
          </p:nvPr>
        </p:nvSpPr>
        <p:spPr>
          <a:xfrm>
            <a:off x="420624"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3EFA4D-0E39-4E26-B43C-5D1084B3BAE2}"/>
              </a:ext>
            </a:extLst>
          </p:cNvPr>
          <p:cNvSpPr>
            <a:spLocks noGrp="1"/>
          </p:cNvSpPr>
          <p:nvPr>
            <p:ph type="dt" sz="half" idx="2"/>
          </p:nvPr>
        </p:nvSpPr>
        <p:spPr>
          <a:xfrm>
            <a:off x="420624" y="6217920"/>
            <a:ext cx="2743200" cy="640080"/>
          </a:xfrm>
          <a:prstGeom prst="rect">
            <a:avLst/>
          </a:prstGeom>
        </p:spPr>
        <p:txBody>
          <a:bodyPr vert="horz" lIns="91440" tIns="45720" rIns="91440" bIns="45720" rtlCol="0" anchor="ctr"/>
          <a:lstStyle>
            <a:lvl1pPr algn="l">
              <a:defRPr sz="1200">
                <a:solidFill>
                  <a:schemeClr val="tx2"/>
                </a:solidFill>
              </a:defRPr>
            </a:lvl1pPr>
          </a:lstStyle>
          <a:p>
            <a:fld id="{94CDC665-7415-4DAF-AE09-B9BBC1907393}" type="datetime2">
              <a:rPr lang="en-US" smtClean="0"/>
              <a:t>Thursday, February 26, 2026</a:t>
            </a:fld>
            <a:endParaRPr lang="en-US"/>
          </a:p>
        </p:txBody>
      </p:sp>
      <p:sp>
        <p:nvSpPr>
          <p:cNvPr id="5" name="Footer Placeholder 4">
            <a:extLst>
              <a:ext uri="{FF2B5EF4-FFF2-40B4-BE49-F238E27FC236}">
                <a16:creationId xmlns:a16="http://schemas.microsoft.com/office/drawing/2014/main" id="{AE8851EA-2F2C-4012-8B96-51179BDD11B7}"/>
              </a:ext>
            </a:extLst>
          </p:cNvPr>
          <p:cNvSpPr>
            <a:spLocks noGrp="1"/>
          </p:cNvSpPr>
          <p:nvPr>
            <p:ph type="ftr" sz="quarter" idx="3"/>
          </p:nvPr>
        </p:nvSpPr>
        <p:spPr>
          <a:xfrm>
            <a:off x="3767328" y="6217920"/>
            <a:ext cx="7196328" cy="640080"/>
          </a:xfrm>
          <a:prstGeom prst="rect">
            <a:avLst/>
          </a:prstGeom>
        </p:spPr>
        <p:txBody>
          <a:bodyPr vert="horz" lIns="91440" tIns="45720" rIns="91440" bIns="45720" rtlCol="0" anchor="ctr"/>
          <a:lstStyle>
            <a:lvl1pPr algn="r">
              <a:defRPr sz="1200">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17BB8ACB-7A60-4D76-A149-0C57A30E0161}"/>
              </a:ext>
            </a:extLst>
          </p:cNvPr>
          <p:cNvSpPr>
            <a:spLocks noGrp="1"/>
          </p:cNvSpPr>
          <p:nvPr>
            <p:ph type="sldNum" sz="quarter" idx="4"/>
          </p:nvPr>
        </p:nvSpPr>
        <p:spPr>
          <a:xfrm>
            <a:off x="11503152" y="-18288"/>
            <a:ext cx="685800" cy="685800"/>
          </a:xfrm>
          <a:prstGeom prst="rect">
            <a:avLst/>
          </a:prstGeom>
        </p:spPr>
        <p:txBody>
          <a:bodyPr vert="horz" lIns="91440" tIns="45720" rIns="91440" bIns="45720" rtlCol="0" anchor="ctr"/>
          <a:lstStyle>
            <a:lvl1pPr algn="ctr">
              <a:defRPr sz="1200">
                <a:solidFill>
                  <a:schemeClr val="tx2"/>
                </a:solidFill>
              </a:defRPr>
            </a:lvl1pPr>
          </a:lstStyle>
          <a:p>
            <a:fld id="{7BE69E03-4804-4553-A1EC-F089884EF50F}" type="slidenum">
              <a:rPr lang="en-US" smtClean="0"/>
              <a:t>‹#›</a:t>
            </a:fld>
            <a:endParaRPr lang="en-US"/>
          </a:p>
        </p:txBody>
      </p:sp>
    </p:spTree>
    <p:extLst>
      <p:ext uri="{BB962C8B-B14F-4D97-AF65-F5344CB8AC3E}">
        <p14:creationId xmlns:p14="http://schemas.microsoft.com/office/powerpoint/2010/main" val="2430746008"/>
      </p:ext>
    </p:extLst>
  </p:cSld>
  <p:clrMap bg1="lt1" tx1="dk1" bg2="lt2" tx2="dk2" accent1="accent1" accent2="accent2" accent3="accent3" accent4="accent4" accent5="accent5" accent6="accent6" hlink="hlink" folHlink="folHlink"/>
  <p:sldLayoutIdLst>
    <p:sldLayoutId id="2147495962" r:id="rId1"/>
    <p:sldLayoutId id="2147495963" r:id="rId2"/>
    <p:sldLayoutId id="2147495964" r:id="rId3"/>
    <p:sldLayoutId id="2147495965" r:id="rId4"/>
    <p:sldLayoutId id="2147495966" r:id="rId5"/>
    <p:sldLayoutId id="2147495967" r:id="rId6"/>
    <p:sldLayoutId id="2147495968" r:id="rId7"/>
    <p:sldLayoutId id="2147495969" r:id="rId8"/>
    <p:sldLayoutId id="2147495970" r:id="rId9"/>
    <p:sldLayoutId id="2147495971" r:id="rId10"/>
    <p:sldLayoutId id="2147495972" r:id="rId11"/>
  </p:sldLayoutIdLst>
  <p:hf hdr="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Wingdings 2" panose="05020102010507070707" pitchFamily="18" charset="2"/>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accent2"/>
        </a:buClr>
        <a:buFont typeface="Wingdings 2" panose="05020102010507070707" pitchFamily="18" charset="2"/>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accent2"/>
        </a:buClr>
        <a:buFont typeface="Wingdings 2" panose="05020102010507070707" pitchFamily="18" charset="2"/>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Clr>
          <a:schemeClr val="accent2"/>
        </a:buClr>
        <a:buFont typeface="Wingdings 2" panose="05020102010507070707" pitchFamily="18" charset="2"/>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Clr>
          <a:schemeClr val="accent2"/>
        </a:buClr>
        <a:buFont typeface="Wingdings 2" panose="05020102010507070707" pitchFamily="18"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9D847C-7558-E06E-AA6F-29A4D09C91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8C1743-64F6-4698-325C-0BB6C8373D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4CBCF6-C359-CB2A-E3A0-71732CA859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F54196-48AF-4927-B732-F0E33E6861A6}" type="datetimeFigureOut">
              <a:rPr lang="en-US" smtClean="0"/>
              <a:t>2/26/2026</a:t>
            </a:fld>
            <a:endParaRPr lang="en-US"/>
          </a:p>
        </p:txBody>
      </p:sp>
      <p:sp>
        <p:nvSpPr>
          <p:cNvPr id="5" name="Footer Placeholder 4">
            <a:extLst>
              <a:ext uri="{FF2B5EF4-FFF2-40B4-BE49-F238E27FC236}">
                <a16:creationId xmlns:a16="http://schemas.microsoft.com/office/drawing/2014/main" id="{811C3D82-60AA-8E6A-2011-2C1B83AD0B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3C428F-5B48-1B75-CF26-7C4D454E7D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DF4085-ECB2-4D7A-A3F5-E08FF828E8F4}" type="slidenum">
              <a:rPr lang="en-US" smtClean="0"/>
              <a:t>‹#›</a:t>
            </a:fld>
            <a:endParaRPr lang="en-US"/>
          </a:p>
        </p:txBody>
      </p:sp>
    </p:spTree>
    <p:extLst>
      <p:ext uri="{BB962C8B-B14F-4D97-AF65-F5344CB8AC3E}">
        <p14:creationId xmlns:p14="http://schemas.microsoft.com/office/powerpoint/2010/main" val="1005561359"/>
      </p:ext>
    </p:extLst>
  </p:cSld>
  <p:clrMap bg1="lt1" tx1="dk1" bg2="lt2" tx2="dk2" accent1="accent1" accent2="accent2" accent3="accent3" accent4="accent4" accent5="accent5" accent6="accent6" hlink="hlink" folHlink="folHlink"/>
  <p:sldLayoutIdLst>
    <p:sldLayoutId id="2147495974" r:id="rId1"/>
    <p:sldLayoutId id="2147495975" r:id="rId2"/>
    <p:sldLayoutId id="2147495976" r:id="rId3"/>
    <p:sldLayoutId id="2147495977" r:id="rId4"/>
    <p:sldLayoutId id="2147495978" r:id="rId5"/>
    <p:sldLayoutId id="2147495979" r:id="rId6"/>
    <p:sldLayoutId id="2147495980" r:id="rId7"/>
    <p:sldLayoutId id="2147495981" r:id="rId8"/>
    <p:sldLayoutId id="2147495982" r:id="rId9"/>
    <p:sldLayoutId id="2147495983" r:id="rId10"/>
    <p:sldLayoutId id="21474959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45051-2045-45DA-935E-2E3CA1A69ADC}" type="datetimeFigureOut">
              <a:rPr lang="en-US" smtClean="0"/>
              <a:t>2/26/2026</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23047202"/>
      </p:ext>
    </p:extLst>
  </p:cSld>
  <p:clrMap bg1="lt1" tx1="dk1" bg2="lt2" tx2="dk2" accent1="accent1" accent2="accent2" accent3="accent3" accent4="accent4" accent5="accent5" accent6="accent6" hlink="hlink" folHlink="folHlink"/>
  <p:sldLayoutIdLst>
    <p:sldLayoutId id="2147495547" r:id="rId1"/>
  </p:sldLayoutIdLst>
  <p:txStyles>
    <p:titleStyle>
      <a:lvl1pPr algn="l" defTabSz="685797"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11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11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11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553804"/>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4" y="609600"/>
            <a:ext cx="10353763"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4" y="1732451"/>
            <a:ext cx="10353763"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7"/>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2/26/2026</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13797" y="5883277"/>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0514013" y="5883277"/>
            <a:ext cx="753546"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825022079"/>
      </p:ext>
    </p:extLst>
  </p:cSld>
  <p:clrMap bg1="dk1" tx1="lt1" bg2="dk2" tx2="lt2" accent1="accent1" accent2="accent2" accent3="accent3" accent4="accent4" accent5="accent5" accent6="accent6" hlink="hlink" folHlink="folHlink"/>
  <p:sldLayoutIdLst>
    <p:sldLayoutId id="2147495551" r:id="rId1"/>
    <p:sldLayoutId id="2147495552" r:id="rId2"/>
    <p:sldLayoutId id="2147495553" r:id="rId3"/>
    <p:sldLayoutId id="2147495554" r:id="rId4"/>
    <p:sldLayoutId id="2147495555" r:id="rId5"/>
    <p:sldLayoutId id="2147495556" r:id="rId6"/>
    <p:sldLayoutId id="2147495557" r:id="rId7"/>
    <p:sldLayoutId id="2147495558" r:id="rId8"/>
    <p:sldLayoutId id="2147495559" r:id="rId9"/>
    <p:sldLayoutId id="2147495560" r:id="rId10"/>
    <p:sldLayoutId id="2147495561" r:id="rId11"/>
    <p:sldLayoutId id="2147495562" r:id="rId12"/>
    <p:sldLayoutId id="2147495563" r:id="rId13"/>
    <p:sldLayoutId id="2147495564" r:id="rId14"/>
    <p:sldLayoutId id="2147495565" r:id="rId15"/>
    <p:sldLayoutId id="2147495566" r:id="rId16"/>
    <p:sldLayoutId id="2147495567" r:id="rId17"/>
  </p:sldLayoutIdLst>
  <p:hf sldNum="0" hdr="0" ftr="0" dt="0"/>
  <p:txStyles>
    <p:titleStyle>
      <a:lvl1pPr algn="ctr" defTabSz="457177"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82" indent="-305984" algn="l" defTabSz="457177"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963" indent="-269986" algn="l" defTabSz="457177"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947" indent="-215989" algn="l" defTabSz="457177"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929"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914"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49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67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85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041"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6E42D8C-D441-47C1-BBCF-B084B73EC3D6}" type="datetimeFigureOut">
              <a:rPr lang="en-US" smtClean="0"/>
              <a:t>2/26/2026</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2717015655"/>
      </p:ext>
    </p:extLst>
  </p:cSld>
  <p:clrMap bg1="lt1" tx1="dk1" bg2="lt2" tx2="dk2" accent1="accent1" accent2="accent2" accent3="accent3" accent4="accent4" accent5="accent5" accent6="accent6" hlink="hlink" folHlink="folHlink"/>
  <p:sldLayoutIdLst>
    <p:sldLayoutId id="2147495569" r:id="rId1"/>
    <p:sldLayoutId id="2147495570" r:id="rId2"/>
    <p:sldLayoutId id="2147495571" r:id="rId3"/>
    <p:sldLayoutId id="2147495572" r:id="rId4"/>
    <p:sldLayoutId id="2147495573" r:id="rId5"/>
    <p:sldLayoutId id="2147495574" r:id="rId6"/>
    <p:sldLayoutId id="2147495575" r:id="rId7"/>
    <p:sldLayoutId id="2147495576" r:id="rId8"/>
    <p:sldLayoutId id="2147495577" r:id="rId9"/>
    <p:sldLayoutId id="2147495578" r:id="rId10"/>
    <p:sldLayoutId id="2147495579"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b="1" i="0" cap="all" spc="75" baseline="0">
                <a:solidFill>
                  <a:schemeClr val="tx1">
                    <a:tint val="75000"/>
                  </a:schemeClr>
                </a:solidFill>
              </a:defRPr>
            </a:lvl1pPr>
          </a:lstStyle>
          <a:p>
            <a:fld id="{6A4B53A7-3209-46A6-9454-F38EAC8F11E7}" type="datetimeFigureOut">
              <a:rPr lang="en-US" smtClean="0"/>
              <a:pPr/>
              <a:t>2/26/2026</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b="1" i="0" cap="all" spc="75"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b="1" i="0" cap="all" spc="75"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901555550"/>
      </p:ext>
    </p:extLst>
  </p:cSld>
  <p:clrMap bg1="lt1" tx1="dk1" bg2="lt2" tx2="dk2" accent1="accent1" accent2="accent2" accent3="accent3" accent4="accent4" accent5="accent5" accent6="accent6" hlink="hlink" folHlink="folHlink"/>
  <p:sldLayoutIdLst>
    <p:sldLayoutId id="2147495581" r:id="rId1"/>
    <p:sldLayoutId id="2147495582" r:id="rId2"/>
    <p:sldLayoutId id="2147495583" r:id="rId3"/>
    <p:sldLayoutId id="2147495584" r:id="rId4"/>
    <p:sldLayoutId id="2147495585" r:id="rId5"/>
    <p:sldLayoutId id="2147495586" r:id="rId6"/>
    <p:sldLayoutId id="2147495587" r:id="rId7"/>
    <p:sldLayoutId id="2147495588" r:id="rId8"/>
    <p:sldLayoutId id="2147495589" r:id="rId9"/>
    <p:sldLayoutId id="2147495590" r:id="rId10"/>
    <p:sldLayoutId id="2147495591" r:id="rId11"/>
  </p:sldLayoutIdLst>
  <p:txStyles>
    <p:titleStyle>
      <a:lvl1pPr algn="l" defTabSz="68579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80" y="1371601"/>
            <a:ext cx="10890929" cy="109728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1"/>
            <a:ext cx="2743200" cy="365125"/>
          </a:xfrm>
          <a:prstGeom prst="rect">
            <a:avLst/>
          </a:prstGeom>
        </p:spPr>
        <p:txBody>
          <a:bodyPr vert="horz" lIns="91440" tIns="45720" rIns="91440" bIns="45720" rtlCol="0" anchor="ctr"/>
          <a:lstStyle>
            <a:lvl1pPr algn="l">
              <a:defRPr sz="675" b="1" cap="all" spc="225" baseline="0">
                <a:solidFill>
                  <a:schemeClr val="tx1"/>
                </a:solidFill>
              </a:defRPr>
            </a:lvl1pPr>
          </a:lstStyle>
          <a:p>
            <a:fld id="{7DA38F49-B3E2-4BF0-BEC7-C30D34ABBB8D}" type="datetime1">
              <a:rPr lang="en-US" smtClean="0"/>
              <a:t>2/26/2026</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3" y="6356351"/>
            <a:ext cx="4040373" cy="365125"/>
          </a:xfrm>
          <a:prstGeom prst="rect">
            <a:avLst/>
          </a:prstGeom>
        </p:spPr>
        <p:txBody>
          <a:bodyPr vert="horz" lIns="91440" tIns="45720" rIns="91440" bIns="45720" rtlCol="0" anchor="ctr"/>
          <a:lstStyle>
            <a:lvl1pPr algn="r">
              <a:defRPr sz="675" b="1" cap="all" spc="225"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6" y="6356351"/>
            <a:ext cx="723014" cy="365125"/>
          </a:xfrm>
          <a:prstGeom prst="rect">
            <a:avLst/>
          </a:prstGeom>
        </p:spPr>
        <p:txBody>
          <a:bodyPr vert="horz" lIns="91440" tIns="45720" rIns="91440" bIns="45720" rtlCol="0" anchor="ctr"/>
          <a:lstStyle>
            <a:lvl1pPr algn="r">
              <a:defRPr sz="675" b="1" cap="all" spc="225"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99581"/>
      </p:ext>
    </p:extLst>
  </p:cSld>
  <p:clrMap bg1="lt1" tx1="dk1" bg2="lt2" tx2="dk2" accent1="accent1" accent2="accent2" accent3="accent3" accent4="accent4" accent5="accent5" accent6="accent6" hlink="hlink" folHlink="folHlink"/>
  <p:sldLayoutIdLst>
    <p:sldLayoutId id="2147495593" r:id="rId1"/>
    <p:sldLayoutId id="2147495594" r:id="rId2"/>
    <p:sldLayoutId id="2147495595" r:id="rId3"/>
    <p:sldLayoutId id="2147495596" r:id="rId4"/>
    <p:sldLayoutId id="2147495597" r:id="rId5"/>
    <p:sldLayoutId id="2147495598" r:id="rId6"/>
    <p:sldLayoutId id="2147495599" r:id="rId7"/>
    <p:sldLayoutId id="2147495600" r:id="rId8"/>
    <p:sldLayoutId id="2147495601" r:id="rId9"/>
    <p:sldLayoutId id="2147495602" r:id="rId10"/>
    <p:sldLayoutId id="2147495603" r:id="rId11"/>
  </p:sldLayoutIdLst>
  <p:hf sldNum="0" hdr="0" ftr="0" dt="0"/>
  <p:txStyles>
    <p:titleStyle>
      <a:lvl1pPr algn="l" defTabSz="685797"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171450" indent="-171450" algn="l" defTabSz="685797" rtl="0" eaLnBrk="1" latinLnBrk="0" hangingPunct="1">
        <a:lnSpc>
          <a:spcPct val="120000"/>
        </a:lnSpc>
        <a:spcBef>
          <a:spcPts val="750"/>
        </a:spcBef>
        <a:buSzPct val="87000"/>
        <a:buFont typeface="Arial" panose="020B0604020202020204" pitchFamily="34" charset="0"/>
        <a:buChar char="•"/>
        <a:defRPr sz="1500" kern="1200">
          <a:solidFill>
            <a:schemeClr val="tx1"/>
          </a:solidFill>
          <a:latin typeface="+mn-lt"/>
          <a:ea typeface="+mn-ea"/>
          <a:cs typeface="+mn-cs"/>
        </a:defRPr>
      </a:lvl1pPr>
      <a:lvl2pPr marL="370331" indent="-171450" algn="l" defTabSz="685797" rtl="0" eaLnBrk="1" latinLnBrk="0" hangingPunct="1">
        <a:lnSpc>
          <a:spcPct val="120000"/>
        </a:lnSpc>
        <a:spcBef>
          <a:spcPts val="375"/>
        </a:spcBef>
        <a:buSzPct val="87000"/>
        <a:buFont typeface="Arial" panose="020B0604020202020204" pitchFamily="34" charset="0"/>
        <a:buChar char="•"/>
        <a:defRPr sz="1350" kern="1200">
          <a:solidFill>
            <a:schemeClr val="tx1"/>
          </a:solidFill>
          <a:latin typeface="+mn-lt"/>
          <a:ea typeface="+mn-ea"/>
          <a:cs typeface="+mn-cs"/>
        </a:defRPr>
      </a:lvl2pPr>
      <a:lvl3pPr marL="548637" indent="-171450" algn="l" defTabSz="685797" rtl="0" eaLnBrk="1" latinLnBrk="0" hangingPunct="1">
        <a:lnSpc>
          <a:spcPct val="120000"/>
        </a:lnSpc>
        <a:spcBef>
          <a:spcPts val="375"/>
        </a:spcBef>
        <a:buSzPct val="87000"/>
        <a:buFont typeface="Arial" panose="020B0604020202020204" pitchFamily="34" charset="0"/>
        <a:buChar char="•"/>
        <a:defRPr sz="1200" kern="1200">
          <a:solidFill>
            <a:schemeClr val="tx1"/>
          </a:solidFill>
          <a:latin typeface="+mn-lt"/>
          <a:ea typeface="+mn-ea"/>
          <a:cs typeface="+mn-cs"/>
        </a:defRPr>
      </a:lvl3pPr>
      <a:lvl4pPr marL="788667" indent="-214312"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4pPr>
      <a:lvl5pPr marL="973831" indent="-171450"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3A499FF1-6050-43C7-BCBF-3584ACFFC7CC}" type="datetimeFigureOut">
              <a:rPr lang="en-US" smtClean="0"/>
              <a:t>2/26/2026</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070117607"/>
      </p:ext>
    </p:extLst>
  </p:cSld>
  <p:clrMap bg1="lt1" tx1="dk1" bg2="lt2" tx2="dk2" accent1="accent1" accent2="accent2" accent3="accent3" accent4="accent4" accent5="accent5" accent6="accent6" hlink="hlink" folHlink="folHlink"/>
  <p:sldLayoutIdLst>
    <p:sldLayoutId id="2147495605" r:id="rId1"/>
    <p:sldLayoutId id="2147495606" r:id="rId2"/>
    <p:sldLayoutId id="2147495607" r:id="rId3"/>
    <p:sldLayoutId id="2147495608" r:id="rId4"/>
    <p:sldLayoutId id="2147495609" r:id="rId5"/>
    <p:sldLayoutId id="2147495610" r:id="rId6"/>
    <p:sldLayoutId id="2147495611" r:id="rId7"/>
    <p:sldLayoutId id="2147495612" r:id="rId8"/>
    <p:sldLayoutId id="2147495613" r:id="rId9"/>
    <p:sldLayoutId id="2147495614" r:id="rId10"/>
    <p:sldLayoutId id="2147495615"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2/26/2026</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557329146"/>
      </p:ext>
    </p:extLst>
  </p:cSld>
  <p:clrMap bg1="lt1" tx1="dk1" bg2="lt2" tx2="dk2" accent1="accent1" accent2="accent2" accent3="accent3" accent4="accent4" accent5="accent5" accent6="accent6" hlink="hlink" folHlink="folHlink"/>
  <p:sldLayoutIdLst>
    <p:sldLayoutId id="2147495629" r:id="rId1"/>
    <p:sldLayoutId id="2147495630" r:id="rId2"/>
    <p:sldLayoutId id="2147495631" r:id="rId3"/>
    <p:sldLayoutId id="2147495632" r:id="rId4"/>
    <p:sldLayoutId id="2147495633" r:id="rId5"/>
    <p:sldLayoutId id="2147495634" r:id="rId6"/>
    <p:sldLayoutId id="2147495635" r:id="rId7"/>
    <p:sldLayoutId id="2147495636" r:id="rId8"/>
    <p:sldLayoutId id="2147495637" r:id="rId9"/>
    <p:sldLayoutId id="2147495638" r:id="rId10"/>
    <p:sldLayoutId id="2147495639" r:id="rId11"/>
    <p:sldLayoutId id="2147495640" r:id="rId12"/>
  </p:sldLayoutIdLst>
  <p:hf sldNum="0" hdr="0" ftr="0" dt="0"/>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9.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8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7.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8.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1.jpeg"/><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10.xml"/><Relationship Id="rId5" Type="http://schemas.openxmlformats.org/officeDocument/2006/relationships/hyperlink" Target="mailto:support@somersetcollegeprep.org" TargetMode="External"/><Relationship Id="rId4" Type="http://schemas.openxmlformats.org/officeDocument/2006/relationships/hyperlink" Target="https://colegia.org/student/lookup"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8.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9.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9.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getfortifyfl.com/" TargetMode="External"/><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9.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1.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1.xml"/></Relationships>
</file>

<file path=ppt/slides/_rels/slide32.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04.xml"/></Relationships>
</file>

<file path=ppt/slides/_rels/slide3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20.xml"/></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8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87.xml"/><Relationship Id="rId6" Type="http://schemas.openxmlformats.org/officeDocument/2006/relationships/image" Target="../media/image74.gif"/><Relationship Id="rId5" Type="http://schemas.openxmlformats.org/officeDocument/2006/relationships/image" Target="../media/image73.pn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53.xml"/></Relationships>
</file>

<file path=ppt/slides/_rels/slide3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8.xml"/></Relationships>
</file>

<file path=ppt/slides/_rels/slide3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8.xml"/></Relationships>
</file>

<file path=ppt/slides/_rels/slide3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3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88.xml"/></Relationships>
</file>

<file path=ppt/slides/_rels/slide4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64.xml"/></Relationships>
</file>

<file path=ppt/slides/_rels/slide4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75.xml"/></Relationships>
</file>

<file path=ppt/slides/_rels/slide4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8.xml"/></Relationships>
</file>

<file path=ppt/slides/_rels/slide4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2.xml"/></Relationships>
</file>

<file path=ppt/slides/_rels/slide45.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8.jpeg"/><Relationship Id="rId2" Type="http://schemas.openxmlformats.org/officeDocument/2006/relationships/image" Target="../media/image84.jpeg"/><Relationship Id="rId1" Type="http://schemas.openxmlformats.org/officeDocument/2006/relationships/slideLayout" Target="../slideLayouts/slideLayout142.xml"/><Relationship Id="rId6" Type="http://schemas.openxmlformats.org/officeDocument/2006/relationships/image" Target="../media/image87.png"/><Relationship Id="rId5" Type="http://schemas.openxmlformats.org/officeDocument/2006/relationships/hyperlink" Target="https://www.flickr.com/photos/charlestilford/4023215941/" TargetMode="External"/><Relationship Id="rId4" Type="http://schemas.openxmlformats.org/officeDocument/2006/relationships/image" Target="../media/image86.jpeg"/></Relationships>
</file>

<file path=ppt/slides/_rels/slide4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76.xml"/></Relationships>
</file>

<file path=ppt/slides/_rels/slide4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86.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78.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535888" y="10004"/>
            <a:ext cx="9632175" cy="810782"/>
          </a:xfrm>
          <a:prstGeom prst="rect">
            <a:avLst/>
          </a:prstGeom>
          <a:noFill/>
          <a:ln>
            <a:noFill/>
          </a:ln>
        </p:spPr>
        <p:txBody>
          <a:bodyPr vert="horz" lIns="64283" tIns="32133" rIns="64283" bIns="32133" rtlCol="0" anchor="ctr" anchorCtr="0">
            <a:noAutofit/>
          </a:bodyPr>
          <a:lstStyle/>
          <a:p>
            <a:pPr>
              <a:spcBef>
                <a:spcPts val="0"/>
              </a:spcBef>
              <a:buClr>
                <a:schemeClr val="lt1"/>
              </a:buClr>
              <a:buSzPct val="25000"/>
            </a:pPr>
            <a:r>
              <a:rPr lang="en-US" sz="4219" b="1">
                <a:solidFill>
                  <a:schemeClr val="lt1"/>
                </a:solidFill>
                <a:latin typeface="Bookman Old Style"/>
                <a:ea typeface="Bookman Old Style"/>
                <a:cs typeface="Bookman Old Style"/>
                <a:sym typeface="Bookman Old Style"/>
              </a:rPr>
              <a:t>SOMERSET </a:t>
            </a:r>
            <a:r>
              <a:rPr lang="en-US" sz="4219">
                <a:solidFill>
                  <a:schemeClr val="lt1"/>
                </a:solidFill>
                <a:ea typeface="Bookman Old Style"/>
                <a:cs typeface="Bookman Old Style"/>
                <a:sym typeface="Bookman Old Style"/>
              </a:rPr>
              <a:t>PURPOSE</a:t>
            </a:r>
            <a:endParaRPr lang="en-US" sz="4219" b="1">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535888" y="647450"/>
            <a:ext cx="5505413" cy="5806244"/>
          </a:xfrm>
          <a:prstGeom prst="rect">
            <a:avLst/>
          </a:prstGeom>
          <a:noFill/>
          <a:ln>
            <a:noFill/>
          </a:ln>
        </p:spPr>
        <p:txBody>
          <a:bodyPr vert="horz" lIns="64283" tIns="32133" rIns="64283" bIns="32133" rtlCol="0" anchor="t" anchorCtr="0">
            <a:noAutofit/>
          </a:bodyPr>
          <a:lstStyle/>
          <a:p>
            <a:pPr marL="482186" indent="-482186">
              <a:spcBef>
                <a:spcPts val="0"/>
              </a:spcBef>
              <a:buSzPct val="100000"/>
            </a:pPr>
            <a:endParaRPr lang="en-US" sz="2812">
              <a:solidFill>
                <a:schemeClr val="lt1"/>
              </a:solidFill>
              <a:ea typeface="Rockwell"/>
              <a:cs typeface="Rockwell"/>
              <a:sym typeface="Rockwell"/>
            </a:endParaRPr>
          </a:p>
          <a:p>
            <a:pPr marL="482186" indent="-482186">
              <a:spcBef>
                <a:spcPts val="0"/>
              </a:spcBef>
              <a:buSzPct val="100000"/>
            </a:pPr>
            <a:r>
              <a:rPr lang="en-US" sz="2812">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482186" indent="-482186">
              <a:spcBef>
                <a:spcPts val="0"/>
              </a:spcBef>
              <a:buSzPct val="100000"/>
            </a:pPr>
            <a:endParaRPr lang="en-US" sz="3094">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3351832" y="5040312"/>
            <a:ext cx="1783730" cy="1333500"/>
          </a:xfrm>
          <a:prstGeom prst="rect">
            <a:avLst/>
          </a:prstGeom>
          <a:noFill/>
          <a:ln>
            <a:noFill/>
          </a:ln>
        </p:spPr>
      </p:pic>
      <p:pic>
        <p:nvPicPr>
          <p:cNvPr id="3" name="Picture 2"/>
          <p:cNvPicPr>
            <a:picLocks noChangeAspect="1"/>
          </p:cNvPicPr>
          <p:nvPr/>
        </p:nvPicPr>
        <p:blipFill>
          <a:blip r:embed="rId4"/>
          <a:stretch>
            <a:fillRect/>
          </a:stretch>
        </p:blipFill>
        <p:spPr>
          <a:xfrm>
            <a:off x="1853370" y="165205"/>
            <a:ext cx="1204540" cy="964490"/>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nvGraphicFramePr>
        <p:xfrm>
          <a:off x="6852943" y="971939"/>
          <a:ext cx="3803333" cy="49124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C49E9-F77B-C9FF-9878-BF9B6D8B6816}"/>
            </a:ext>
          </a:extLst>
        </p:cNvPr>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13EBBD1A-5D45-157A-03F5-B1BA3F5C8FA9}"/>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039BDD7D-9C2A-4BCD-E8F5-70B3BEEA8A4C}"/>
              </a:ext>
            </a:extLst>
          </p:cNvPr>
          <p:cNvSpPr>
            <a:spLocks noGrp="1"/>
          </p:cNvSpPr>
          <p:nvPr>
            <p:ph type="title"/>
          </p:nvPr>
        </p:nvSpPr>
        <p:spPr/>
        <p:txBody>
          <a:bodyPr>
            <a:normAutofit/>
          </a:bodyPr>
          <a:lstStyle/>
          <a:p>
            <a:r>
              <a:rPr lang="en-US" sz="5400" b="0"/>
              <a:t>Somerset Discipline Matrix  </a:t>
            </a:r>
          </a:p>
        </p:txBody>
      </p:sp>
      <p:sp>
        <p:nvSpPr>
          <p:cNvPr id="10" name="Rectangle 9" descr="Red square">
            <a:extLst>
              <a:ext uri="{FF2B5EF4-FFF2-40B4-BE49-F238E27FC236}">
                <a16:creationId xmlns:a16="http://schemas.microsoft.com/office/drawing/2014/main" id="{2F90E4A1-D031-CB58-F7CC-67740485FC5A}"/>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C9033377-5662-F32D-95DF-A817294BE8FE}"/>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1C1C395-BCCE-2604-5013-E6EF6CAD175A}"/>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306E3C35-B963-41CA-1ACB-D5F22CA31282}"/>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29F0C706-8286-2F3F-EDDF-E7981ED6083C}"/>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A3E7563E-809F-90B3-18BF-F68AA2C38EE5}"/>
              </a:ext>
            </a:extLst>
          </p:cNvPr>
          <p:cNvSpPr txBox="1"/>
          <p:nvPr/>
        </p:nvSpPr>
        <p:spPr>
          <a:xfrm>
            <a:off x="2972725" y="2572235"/>
            <a:ext cx="1600200" cy="2416046"/>
          </a:xfrm>
          <a:prstGeom prst="rect">
            <a:avLst/>
          </a:prstGeom>
          <a:noFill/>
        </p:spPr>
        <p:txBody>
          <a:bodyPr wrap="square" rtlCol="0">
            <a:spAutoFit/>
          </a:bodyPr>
          <a:lstStyle/>
          <a:p>
            <a:r>
              <a:rPr lang="en-US" sz="1600" b="1"/>
              <a:t>Every Monday  afterschool. 3:50pm to 4:50pm in cafeteria</a:t>
            </a:r>
          </a:p>
          <a:p>
            <a:endParaRPr lang="en-US" sz="1100" i="1"/>
          </a:p>
          <a:p>
            <a:r>
              <a:rPr lang="en-US" sz="1200" b="1"/>
              <a:t>Tuesday if school is closed Monday</a:t>
            </a:r>
          </a:p>
          <a:p>
            <a:endParaRPr lang="en-US" b="1"/>
          </a:p>
          <a:p>
            <a:endParaRPr lang="en-US"/>
          </a:p>
        </p:txBody>
      </p:sp>
      <p:sp>
        <p:nvSpPr>
          <p:cNvPr id="5" name="TextBox 4">
            <a:extLst>
              <a:ext uri="{FF2B5EF4-FFF2-40B4-BE49-F238E27FC236}">
                <a16:creationId xmlns:a16="http://schemas.microsoft.com/office/drawing/2014/main" id="{B4E783FB-66AB-96B9-6446-8DF08336F284}"/>
              </a:ext>
            </a:extLst>
          </p:cNvPr>
          <p:cNvSpPr txBox="1"/>
          <p:nvPr/>
        </p:nvSpPr>
        <p:spPr>
          <a:xfrm>
            <a:off x="824480" y="2630469"/>
            <a:ext cx="1852045" cy="1985159"/>
          </a:xfrm>
          <a:prstGeom prst="rect">
            <a:avLst/>
          </a:prstGeom>
          <a:noFill/>
        </p:spPr>
        <p:txBody>
          <a:bodyPr wrap="none" rtlCol="0">
            <a:spAutoFit/>
          </a:bodyPr>
          <a:lstStyle/>
          <a:p>
            <a:r>
              <a:rPr lang="en-US" b="1"/>
              <a:t>Every Friday </a:t>
            </a:r>
          </a:p>
          <a:p>
            <a:r>
              <a:rPr lang="en-US" b="1"/>
              <a:t>12:00 – 12:30</a:t>
            </a:r>
          </a:p>
          <a:p>
            <a:endParaRPr lang="en-US" sz="1100" b="1"/>
          </a:p>
          <a:p>
            <a:r>
              <a:rPr lang="en-US" sz="1100" i="1"/>
              <a:t>Conceirge email notification</a:t>
            </a:r>
          </a:p>
          <a:p>
            <a:r>
              <a:rPr lang="en-US" sz="1100" i="1"/>
              <a:t>Sent to parents</a:t>
            </a:r>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2394259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D7FB-2DCC-871B-53A0-08EAD2DA0C55}"/>
              </a:ext>
            </a:extLst>
          </p:cNvPr>
          <p:cNvSpPr>
            <a:spLocks noGrp="1"/>
          </p:cNvSpPr>
          <p:nvPr>
            <p:ph type="title"/>
          </p:nvPr>
        </p:nvSpPr>
        <p:spPr/>
        <p:txBody>
          <a:bodyPr>
            <a:normAutofit/>
          </a:bodyPr>
          <a:lstStyle/>
          <a:p>
            <a:pPr algn="ctr"/>
            <a:r>
              <a:rPr lang="en-US" sz="5400"/>
              <a:t>Missed Detention Consequences</a:t>
            </a:r>
          </a:p>
        </p:txBody>
      </p:sp>
      <p:sp>
        <p:nvSpPr>
          <p:cNvPr id="3" name="Content Placeholder 2">
            <a:extLst>
              <a:ext uri="{FF2B5EF4-FFF2-40B4-BE49-F238E27FC236}">
                <a16:creationId xmlns:a16="http://schemas.microsoft.com/office/drawing/2014/main" id="{9D2C711D-193E-3B0B-B358-39D3C4A5A8C7}"/>
              </a:ext>
            </a:extLst>
          </p:cNvPr>
          <p:cNvSpPr>
            <a:spLocks noGrp="1"/>
          </p:cNvSpPr>
          <p:nvPr>
            <p:ph idx="1"/>
          </p:nvPr>
        </p:nvSpPr>
        <p:spPr>
          <a:xfrm>
            <a:off x="838200" y="1825625"/>
            <a:ext cx="10515600" cy="4584700"/>
          </a:xfrm>
        </p:spPr>
        <p:txBody>
          <a:bodyPr/>
          <a:lstStyle/>
          <a:p>
            <a:r>
              <a:rPr lang="en-US"/>
              <a:t>Missed </a:t>
            </a:r>
            <a:r>
              <a:rPr lang="en-US" u="sng"/>
              <a:t>Lunch Detention </a:t>
            </a:r>
            <a:r>
              <a:rPr lang="en-US"/>
              <a:t>= 			</a:t>
            </a:r>
            <a:r>
              <a:rPr lang="en-US" b="1"/>
              <a:t>Afterschool Detention</a:t>
            </a:r>
          </a:p>
          <a:p>
            <a:endParaRPr lang="en-US"/>
          </a:p>
          <a:p>
            <a:r>
              <a:rPr lang="en-US"/>
              <a:t>Missed </a:t>
            </a:r>
            <a:r>
              <a:rPr lang="en-US" u="sng"/>
              <a:t>Afterschool Detention </a:t>
            </a:r>
            <a:r>
              <a:rPr lang="en-US"/>
              <a:t>=  		  </a:t>
            </a:r>
            <a:r>
              <a:rPr lang="en-US" b="1"/>
              <a:t>Saturday Detention</a:t>
            </a:r>
          </a:p>
          <a:p>
            <a:endParaRPr lang="en-US"/>
          </a:p>
          <a:p>
            <a:r>
              <a:rPr lang="en-US"/>
              <a:t>Missed </a:t>
            </a:r>
            <a:r>
              <a:rPr lang="en-US" u="sng"/>
              <a:t>Saturday Detention</a:t>
            </a:r>
            <a:r>
              <a:rPr lang="en-US"/>
              <a:t> =</a:t>
            </a:r>
          </a:p>
          <a:p>
            <a:endParaRPr lang="en-US"/>
          </a:p>
        </p:txBody>
      </p:sp>
      <p:sp>
        <p:nvSpPr>
          <p:cNvPr id="4" name="Arrow: Right 3">
            <a:extLst>
              <a:ext uri="{FF2B5EF4-FFF2-40B4-BE49-F238E27FC236}">
                <a16:creationId xmlns:a16="http://schemas.microsoft.com/office/drawing/2014/main" id="{4C818FC7-7F8B-2032-3CAB-B1B1D2FC6C5C}"/>
              </a:ext>
            </a:extLst>
          </p:cNvPr>
          <p:cNvSpPr/>
          <p:nvPr/>
        </p:nvSpPr>
        <p:spPr>
          <a:xfrm>
            <a:off x="5742432" y="1825625"/>
            <a:ext cx="978408" cy="48463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Arrow: Right 4">
            <a:extLst>
              <a:ext uri="{FF2B5EF4-FFF2-40B4-BE49-F238E27FC236}">
                <a16:creationId xmlns:a16="http://schemas.microsoft.com/office/drawing/2014/main" id="{93040DAB-BC9F-8654-9DB7-074637636E60}"/>
              </a:ext>
            </a:extLst>
          </p:cNvPr>
          <p:cNvSpPr/>
          <p:nvPr/>
        </p:nvSpPr>
        <p:spPr>
          <a:xfrm>
            <a:off x="6379464" y="2810384"/>
            <a:ext cx="978408" cy="4846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Arrow: Down 5">
            <a:extLst>
              <a:ext uri="{FF2B5EF4-FFF2-40B4-BE49-F238E27FC236}">
                <a16:creationId xmlns:a16="http://schemas.microsoft.com/office/drawing/2014/main" id="{A055B2BF-CCDE-2B07-825F-BA07B08319B0}"/>
              </a:ext>
            </a:extLst>
          </p:cNvPr>
          <p:cNvSpPr/>
          <p:nvPr/>
        </p:nvSpPr>
        <p:spPr>
          <a:xfrm>
            <a:off x="6384036" y="4001294"/>
            <a:ext cx="484632" cy="9784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F6C1A096-C8F2-D1B0-091E-D0F27C9CABB8}"/>
              </a:ext>
            </a:extLst>
          </p:cNvPr>
          <p:cNvSpPr txBox="1"/>
          <p:nvPr/>
        </p:nvSpPr>
        <p:spPr>
          <a:xfrm>
            <a:off x="3949600" y="4979702"/>
            <a:ext cx="575099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2 – Day Suspension</a:t>
            </a:r>
            <a:endParaRPr kumimoji="0" lang="en-US" sz="32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ptos" panose="02110004020202020204"/>
                <a:ea typeface="+mn-ea"/>
                <a:cs typeface="+mn-cs"/>
              </a:rPr>
              <a:t>Referral &amp; Behavior Probation </a:t>
            </a:r>
            <a:endParaRPr kumimoji="0" lang="en-US" sz="4800" b="1"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5904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2DD8B-E1DD-338F-B2D8-4BDB83FB8EFA}"/>
              </a:ext>
            </a:extLst>
          </p:cNvPr>
          <p:cNvSpPr>
            <a:spLocks noGrp="1"/>
          </p:cNvSpPr>
          <p:nvPr>
            <p:ph type="title"/>
          </p:nvPr>
        </p:nvSpPr>
        <p:spPr/>
        <p:txBody>
          <a:bodyPr>
            <a:normAutofit fontScale="90000"/>
          </a:bodyPr>
          <a:lstStyle/>
          <a:p>
            <a:r>
              <a:rPr lang="en-US" sz="5400" b="1" u="sng"/>
              <a:t>No</a:t>
            </a:r>
            <a:r>
              <a:rPr lang="en-US" sz="5400" u="sng"/>
              <a:t> Wireless Communication Devices</a:t>
            </a:r>
          </a:p>
        </p:txBody>
      </p:sp>
      <p:sp>
        <p:nvSpPr>
          <p:cNvPr id="3" name="Content Placeholder 2">
            <a:extLst>
              <a:ext uri="{FF2B5EF4-FFF2-40B4-BE49-F238E27FC236}">
                <a16:creationId xmlns:a16="http://schemas.microsoft.com/office/drawing/2014/main" id="{2627AB98-291E-6396-AC64-A303FAD00C6D}"/>
              </a:ext>
            </a:extLst>
          </p:cNvPr>
          <p:cNvSpPr>
            <a:spLocks noGrp="1"/>
          </p:cNvSpPr>
          <p:nvPr>
            <p:ph idx="1"/>
          </p:nvPr>
        </p:nvSpPr>
        <p:spPr/>
        <p:txBody>
          <a:bodyPr>
            <a:normAutofit/>
          </a:bodyPr>
          <a:lstStyle/>
          <a:p>
            <a:r>
              <a:rPr lang="en-US" sz="6600"/>
              <a:t>No Devices</a:t>
            </a:r>
          </a:p>
          <a:p>
            <a:r>
              <a:rPr lang="en-US"/>
              <a:t>Smart Watches, Earphones, Tablets </a:t>
            </a:r>
          </a:p>
          <a:p>
            <a:endParaRPr lang="en-US" sz="4800"/>
          </a:p>
        </p:txBody>
      </p:sp>
      <p:pic>
        <p:nvPicPr>
          <p:cNvPr id="5" name="Picture 4">
            <a:extLst>
              <a:ext uri="{FF2B5EF4-FFF2-40B4-BE49-F238E27FC236}">
                <a16:creationId xmlns:a16="http://schemas.microsoft.com/office/drawing/2014/main" id="{FEA1E4FE-54F9-629D-CF31-2DBE1E9A5EBC}"/>
              </a:ext>
            </a:extLst>
          </p:cNvPr>
          <p:cNvPicPr>
            <a:picLocks noChangeAspect="1"/>
          </p:cNvPicPr>
          <p:nvPr/>
        </p:nvPicPr>
        <p:blipFill>
          <a:blip r:embed="rId2"/>
          <a:stretch>
            <a:fillRect/>
          </a:stretch>
        </p:blipFill>
        <p:spPr>
          <a:xfrm>
            <a:off x="10620272" y="65309"/>
            <a:ext cx="1467055" cy="1667108"/>
          </a:xfrm>
          <a:prstGeom prst="rect">
            <a:avLst/>
          </a:prstGeom>
        </p:spPr>
      </p:pic>
      <p:pic>
        <p:nvPicPr>
          <p:cNvPr id="9" name="Picture 8">
            <a:extLst>
              <a:ext uri="{FF2B5EF4-FFF2-40B4-BE49-F238E27FC236}">
                <a16:creationId xmlns:a16="http://schemas.microsoft.com/office/drawing/2014/main" id="{46612A02-C9D9-E34E-EC8E-BAB9DFE3140B}"/>
              </a:ext>
            </a:extLst>
          </p:cNvPr>
          <p:cNvPicPr>
            <a:picLocks noChangeAspect="1"/>
          </p:cNvPicPr>
          <p:nvPr/>
        </p:nvPicPr>
        <p:blipFill>
          <a:blip r:embed="rId3"/>
          <a:stretch>
            <a:fillRect/>
          </a:stretch>
        </p:blipFill>
        <p:spPr>
          <a:xfrm>
            <a:off x="6447378" y="5192268"/>
            <a:ext cx="2686425" cy="1571844"/>
          </a:xfrm>
          <a:prstGeom prst="rect">
            <a:avLst/>
          </a:prstGeom>
        </p:spPr>
      </p:pic>
      <p:pic>
        <p:nvPicPr>
          <p:cNvPr id="11" name="Picture 10">
            <a:extLst>
              <a:ext uri="{FF2B5EF4-FFF2-40B4-BE49-F238E27FC236}">
                <a16:creationId xmlns:a16="http://schemas.microsoft.com/office/drawing/2014/main" id="{8F3F24E7-D922-D997-5E95-811C86004AF0}"/>
              </a:ext>
            </a:extLst>
          </p:cNvPr>
          <p:cNvPicPr>
            <a:picLocks noChangeAspect="1"/>
          </p:cNvPicPr>
          <p:nvPr/>
        </p:nvPicPr>
        <p:blipFill>
          <a:blip r:embed="rId4"/>
          <a:stretch>
            <a:fillRect/>
          </a:stretch>
        </p:blipFill>
        <p:spPr>
          <a:xfrm>
            <a:off x="10553503" y="3202319"/>
            <a:ext cx="1409897" cy="1705213"/>
          </a:xfrm>
          <a:prstGeom prst="rect">
            <a:avLst/>
          </a:prstGeom>
        </p:spPr>
      </p:pic>
      <p:pic>
        <p:nvPicPr>
          <p:cNvPr id="13" name="Picture 12">
            <a:extLst>
              <a:ext uri="{FF2B5EF4-FFF2-40B4-BE49-F238E27FC236}">
                <a16:creationId xmlns:a16="http://schemas.microsoft.com/office/drawing/2014/main" id="{468D12FE-6577-3A7C-0567-278C211F2307}"/>
              </a:ext>
            </a:extLst>
          </p:cNvPr>
          <p:cNvPicPr>
            <a:picLocks noChangeAspect="1"/>
          </p:cNvPicPr>
          <p:nvPr/>
        </p:nvPicPr>
        <p:blipFill>
          <a:blip r:embed="rId5"/>
          <a:stretch>
            <a:fillRect/>
          </a:stretch>
        </p:blipFill>
        <p:spPr>
          <a:xfrm>
            <a:off x="4522311" y="4500329"/>
            <a:ext cx="1457528" cy="1676634"/>
          </a:xfrm>
          <a:prstGeom prst="rect">
            <a:avLst/>
          </a:prstGeom>
        </p:spPr>
      </p:pic>
      <p:pic>
        <p:nvPicPr>
          <p:cNvPr id="15" name="Picture 14">
            <a:extLst>
              <a:ext uri="{FF2B5EF4-FFF2-40B4-BE49-F238E27FC236}">
                <a16:creationId xmlns:a16="http://schemas.microsoft.com/office/drawing/2014/main" id="{6F511603-E1AE-71AA-8321-CCFB90026F42}"/>
              </a:ext>
            </a:extLst>
          </p:cNvPr>
          <p:cNvPicPr>
            <a:picLocks noChangeAspect="1"/>
          </p:cNvPicPr>
          <p:nvPr/>
        </p:nvPicPr>
        <p:blipFill>
          <a:blip r:embed="rId6"/>
          <a:stretch>
            <a:fillRect/>
          </a:stretch>
        </p:blipFill>
        <p:spPr>
          <a:xfrm>
            <a:off x="1142589" y="3632970"/>
            <a:ext cx="1209844" cy="1152686"/>
          </a:xfrm>
          <a:prstGeom prst="rect">
            <a:avLst/>
          </a:prstGeom>
        </p:spPr>
      </p:pic>
      <p:pic>
        <p:nvPicPr>
          <p:cNvPr id="17" name="Picture 16">
            <a:extLst>
              <a:ext uri="{FF2B5EF4-FFF2-40B4-BE49-F238E27FC236}">
                <a16:creationId xmlns:a16="http://schemas.microsoft.com/office/drawing/2014/main" id="{7DAAE698-BB75-F0A0-2253-25C99A75A991}"/>
              </a:ext>
            </a:extLst>
          </p:cNvPr>
          <p:cNvPicPr>
            <a:picLocks noChangeAspect="1"/>
          </p:cNvPicPr>
          <p:nvPr/>
        </p:nvPicPr>
        <p:blipFill>
          <a:blip r:embed="rId7"/>
          <a:stretch>
            <a:fillRect/>
          </a:stretch>
        </p:blipFill>
        <p:spPr>
          <a:xfrm>
            <a:off x="9634278" y="5163689"/>
            <a:ext cx="2257740" cy="1629002"/>
          </a:xfrm>
          <a:prstGeom prst="rect">
            <a:avLst/>
          </a:prstGeom>
        </p:spPr>
      </p:pic>
      <p:pic>
        <p:nvPicPr>
          <p:cNvPr id="19" name="Picture 18">
            <a:extLst>
              <a:ext uri="{FF2B5EF4-FFF2-40B4-BE49-F238E27FC236}">
                <a16:creationId xmlns:a16="http://schemas.microsoft.com/office/drawing/2014/main" id="{5D5935D5-9245-E736-70EE-C7228A2E7465}"/>
              </a:ext>
            </a:extLst>
          </p:cNvPr>
          <p:cNvPicPr>
            <a:picLocks noChangeAspect="1"/>
          </p:cNvPicPr>
          <p:nvPr/>
        </p:nvPicPr>
        <p:blipFill>
          <a:blip r:embed="rId8"/>
          <a:stretch>
            <a:fillRect/>
          </a:stretch>
        </p:blipFill>
        <p:spPr>
          <a:xfrm>
            <a:off x="1338207" y="4882925"/>
            <a:ext cx="2524477" cy="1609950"/>
          </a:xfrm>
          <a:prstGeom prst="rect">
            <a:avLst/>
          </a:prstGeom>
        </p:spPr>
      </p:pic>
      <p:sp>
        <p:nvSpPr>
          <p:cNvPr id="20" name="TextBox 19">
            <a:extLst>
              <a:ext uri="{FF2B5EF4-FFF2-40B4-BE49-F238E27FC236}">
                <a16:creationId xmlns:a16="http://schemas.microsoft.com/office/drawing/2014/main" id="{7A53B45A-A6C0-46E6-7EA5-345967945837}"/>
              </a:ext>
            </a:extLst>
          </p:cNvPr>
          <p:cNvSpPr txBox="1"/>
          <p:nvPr/>
        </p:nvSpPr>
        <p:spPr>
          <a:xfrm>
            <a:off x="3581013" y="1325860"/>
            <a:ext cx="4764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Off &amp; Away for the entire day</a:t>
            </a:r>
          </a:p>
        </p:txBody>
      </p:sp>
      <p:pic>
        <p:nvPicPr>
          <p:cNvPr id="22" name="Picture 21">
            <a:extLst>
              <a:ext uri="{FF2B5EF4-FFF2-40B4-BE49-F238E27FC236}">
                <a16:creationId xmlns:a16="http://schemas.microsoft.com/office/drawing/2014/main" id="{83114B8F-29B1-DCC4-C27F-0E7A1862B47E}"/>
              </a:ext>
            </a:extLst>
          </p:cNvPr>
          <p:cNvPicPr>
            <a:picLocks noChangeAspect="1"/>
          </p:cNvPicPr>
          <p:nvPr/>
        </p:nvPicPr>
        <p:blipFill>
          <a:blip r:embed="rId9"/>
          <a:stretch>
            <a:fillRect/>
          </a:stretch>
        </p:blipFill>
        <p:spPr>
          <a:xfrm>
            <a:off x="7875729" y="2797867"/>
            <a:ext cx="2179469" cy="1491829"/>
          </a:xfrm>
          <a:prstGeom prst="rect">
            <a:avLst/>
          </a:prstGeom>
        </p:spPr>
      </p:pic>
    </p:spTree>
    <p:extLst>
      <p:ext uri="{BB962C8B-B14F-4D97-AF65-F5344CB8AC3E}">
        <p14:creationId xmlns:p14="http://schemas.microsoft.com/office/powerpoint/2010/main" val="637192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1A3BA-3E7F-2FDB-F728-6F4305B7906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AAA92C0-803B-78E3-7EDA-19BC20A090EB}"/>
              </a:ext>
            </a:extLst>
          </p:cNvPr>
          <p:cNvSpPr>
            <a:spLocks noGrp="1"/>
          </p:cNvSpPr>
          <p:nvPr>
            <p:ph type="subTitle" idx="1"/>
          </p:nvPr>
        </p:nvSpPr>
        <p:spPr/>
        <p:txBody>
          <a:bodyPr>
            <a:noAutofit/>
          </a:bodyPr>
          <a:lstStyle/>
          <a:p>
            <a:r>
              <a:rPr lang="en-US" sz="4400" b="1"/>
              <a:t>ONE </a:t>
            </a:r>
            <a:r>
              <a:rPr lang="en-US" sz="4400" b="1" u="sng">
                <a:solidFill>
                  <a:srgbClr val="FF0000"/>
                </a:solidFill>
              </a:rPr>
              <a:t>(1) </a:t>
            </a:r>
            <a:r>
              <a:rPr lang="en-US" sz="4400" b="1"/>
              <a:t>Student in a Stall at a time!</a:t>
            </a:r>
          </a:p>
          <a:p>
            <a:r>
              <a:rPr lang="en-US" sz="4400" b="1"/>
              <a:t>This includes the Large Stall!!</a:t>
            </a:r>
          </a:p>
          <a:p>
            <a:r>
              <a:rPr lang="en-US" sz="4400" b="1"/>
              <a:t>Consequences will be distributed.</a:t>
            </a:r>
          </a:p>
        </p:txBody>
      </p:sp>
      <p:pic>
        <p:nvPicPr>
          <p:cNvPr id="5" name="Picture 4">
            <a:extLst>
              <a:ext uri="{FF2B5EF4-FFF2-40B4-BE49-F238E27FC236}">
                <a16:creationId xmlns:a16="http://schemas.microsoft.com/office/drawing/2014/main" id="{3D153A02-AFCD-C1DF-4BCC-D440CC046FD4}"/>
              </a:ext>
            </a:extLst>
          </p:cNvPr>
          <p:cNvPicPr>
            <a:picLocks noChangeAspect="1"/>
          </p:cNvPicPr>
          <p:nvPr/>
        </p:nvPicPr>
        <p:blipFill>
          <a:blip r:embed="rId2"/>
          <a:stretch>
            <a:fillRect/>
          </a:stretch>
        </p:blipFill>
        <p:spPr>
          <a:xfrm>
            <a:off x="1381125" y="381000"/>
            <a:ext cx="9401175" cy="3128964"/>
          </a:xfrm>
          <a:prstGeom prst="rect">
            <a:avLst/>
          </a:prstGeom>
        </p:spPr>
      </p:pic>
    </p:spTree>
    <p:extLst>
      <p:ext uri="{BB962C8B-B14F-4D97-AF65-F5344CB8AC3E}">
        <p14:creationId xmlns:p14="http://schemas.microsoft.com/office/powerpoint/2010/main" val="2158351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781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5B573C2-795D-E4A5-4BDC-4D3B9DCC9778}"/>
              </a:ext>
            </a:extLst>
          </p:cNvPr>
          <p:cNvPicPr>
            <a:picLocks noGrp="1" noChangeAspect="1"/>
          </p:cNvPicPr>
          <p:nvPr>
            <p:ph idx="1"/>
          </p:nvPr>
        </p:nvPicPr>
        <p:blipFill>
          <a:blip r:embed="rId2"/>
          <a:stretch>
            <a:fillRect/>
          </a:stretch>
        </p:blipFill>
        <p:spPr>
          <a:xfrm>
            <a:off x="913613" y="643467"/>
            <a:ext cx="10364773" cy="5571066"/>
          </a:xfrm>
          <a:prstGeom prst="rect">
            <a:avLst/>
          </a:prstGeom>
        </p:spPr>
      </p:pic>
    </p:spTree>
    <p:extLst>
      <p:ext uri="{BB962C8B-B14F-4D97-AF65-F5344CB8AC3E}">
        <p14:creationId xmlns:p14="http://schemas.microsoft.com/office/powerpoint/2010/main" val="2024618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tretch>
            <a:fillRect/>
          </a:stretch>
        </p:blipFill>
        <p:spPr>
          <a:xfrm>
            <a:off x="1957090" y="561796"/>
            <a:ext cx="8277820" cy="6165608"/>
          </a:xfrm>
          <a:prstGeom prst="rect">
            <a:avLst/>
          </a:prstGeom>
        </p:spPr>
      </p:pic>
    </p:spTree>
    <p:extLst>
      <p:ext uri="{BB962C8B-B14F-4D97-AF65-F5344CB8AC3E}">
        <p14:creationId xmlns:p14="http://schemas.microsoft.com/office/powerpoint/2010/main" val="532762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06212" y="0"/>
            <a:ext cx="11979575" cy="68580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60918"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1524014" y="7"/>
            <a:ext cx="9143986" cy="6857993"/>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2" y="0"/>
            <a:ext cx="7004404"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1882485" y="1122362"/>
            <a:ext cx="3017520" cy="2802219"/>
          </a:xfrm>
        </p:spPr>
        <p:txBody>
          <a:bodyPr vert="horz" lIns="64294" tIns="32147" rIns="64294" bIns="32147" rtlCol="0" anchor="b">
            <a:normAutofit fontScale="90000"/>
          </a:bodyPr>
          <a:lstStyle/>
          <a:p>
            <a:pPr defTabSz="642915"/>
            <a:r>
              <a:rPr lang="en-US" sz="4711" b="1" cap="all"/>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endParaRPr lang="en-US" sz="1350">
              <a:solidFill>
                <a:prstClr val="white"/>
              </a:solidFill>
              <a:latin typeface="Grandview Display"/>
              <a:sym typeface="Arial"/>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1524015" y="857258"/>
            <a:ext cx="9143985" cy="5143489"/>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4117818" y="1296162"/>
            <a:ext cx="4372824" cy="4043033"/>
          </a:xfrm>
        </p:spPr>
        <p:txBody>
          <a:bodyPr anchor="b">
            <a:normAutofit fontScale="90000"/>
          </a:bodyPr>
          <a:lstStyle/>
          <a:p>
            <a:pPr algn="ct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r>
              <a:rPr lang="en-US" sz="3975" b="0">
                <a:solidFill>
                  <a:srgbClr val="FFFFFF"/>
                </a:solidFill>
              </a:rPr>
              <a:t>on basketball courts OR turf</a:t>
            </a:r>
            <a:br>
              <a:rPr lang="en-US" sz="3975" b="0">
                <a:solidFill>
                  <a:srgbClr val="FFFFFF"/>
                </a:solidFill>
              </a:rPr>
            </a:br>
            <a:r>
              <a:rPr lang="en-US" sz="3975" b="0">
                <a:solidFill>
                  <a:srgbClr val="FFFFFF"/>
                </a:solidFill>
              </a:rPr>
              <a:t> </a:t>
            </a:r>
            <a:r>
              <a:rPr lang="en-US" sz="3975" u="sng">
                <a:solidFill>
                  <a:srgbClr val="00B0F0"/>
                </a:solidFill>
              </a:rPr>
              <a:t>without a staff member present</a:t>
            </a:r>
            <a:br>
              <a:rPr lang="en-US" u="sng">
                <a:solidFill>
                  <a:srgbClr val="FFFFFF"/>
                </a:solidFill>
              </a:rPr>
            </a:br>
            <a:r>
              <a:rPr lang="en-US" sz="3675" u="sng">
                <a:solidFill>
                  <a:srgbClr val="FFFFFF"/>
                </a:solidFill>
              </a:rPr>
              <a:t>(This means mornings &amp; after school too.)</a:t>
            </a:r>
            <a:endParaRPr lang="en-US" sz="3675">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2268427" y="904781"/>
            <a:ext cx="7546283" cy="1310488"/>
          </a:xfrm>
        </p:spPr>
        <p:txBody>
          <a:bodyPr anchor="t">
            <a:noAutofit/>
          </a:bodyPr>
          <a:lstStyle/>
          <a:p>
            <a:pPr algn="ctr"/>
            <a:r>
              <a:rPr lang="en-US" sz="2400" b="0">
                <a:solidFill>
                  <a:srgbClr val="FFFFFF"/>
                </a:solidFill>
              </a:rPr>
              <a:t>		</a:t>
            </a:r>
            <a:endParaRPr lang="en-US" sz="2700" b="0">
              <a:solidFill>
                <a:srgbClr val="FFFFFF"/>
              </a:solidFill>
            </a:endParaRPr>
          </a:p>
          <a:p>
            <a:pPr algn="ctr"/>
            <a:r>
              <a:rPr lang="en-US" sz="3000">
                <a:solidFill>
                  <a:srgbClr val="00B0F0"/>
                </a:solidFill>
              </a:rPr>
              <a:t>      NO  Playing ANY SPORTS </a:t>
            </a:r>
            <a:endParaRPr lang="en-US" sz="3000" b="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68427" y="5561838"/>
            <a:ext cx="765662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B641A5D-F99E-ACCA-5ABC-BCF52DCD4DD4}"/>
              </a:ext>
            </a:extLst>
          </p:cNvPr>
          <p:cNvPicPr>
            <a:picLocks noChangeAspect="1"/>
          </p:cNvPicPr>
          <p:nvPr/>
        </p:nvPicPr>
        <p:blipFill>
          <a:blip r:embed="rId2"/>
          <a:srcRect t="11485" r="2" b="16025"/>
          <a:stretch>
            <a:fillRect/>
          </a:stretch>
        </p:blipFill>
        <p:spPr>
          <a:xfrm>
            <a:off x="6421035" y="643467"/>
            <a:ext cx="5129784" cy="5571066"/>
          </a:xfrm>
          <a:prstGeom prst="rect">
            <a:avLst/>
          </a:prstGeom>
        </p:spPr>
      </p:pic>
      <p:sp>
        <p:nvSpPr>
          <p:cNvPr id="14" name="Rectangle 13">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3"/>
          <a:srcRect t="5732" r="-2" b="23404"/>
          <a:stretch>
            <a:fillRect/>
          </a:stretch>
        </p:blipFill>
        <p:spPr>
          <a:xfrm>
            <a:off x="641180" y="643467"/>
            <a:ext cx="5129784" cy="5571066"/>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1524014" y="7"/>
            <a:ext cx="9143986" cy="6857993"/>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1266">
              <a:solidFill>
                <a:prstClr val="white"/>
              </a:solidFill>
              <a:latin typeface="Calibri" panose="020F0502020204030204"/>
              <a:sym typeface="Arial"/>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1770724413"/>
              </p:ext>
            </p:extLst>
          </p:nvPr>
        </p:nvGraphicFramePr>
        <p:xfrm>
          <a:off x="347472" y="128016"/>
          <a:ext cx="11603736" cy="6583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5D1A20-EF9C-5D88-04C4-D928414EC8FD}"/>
              </a:ext>
            </a:extLst>
          </p:cNvPr>
          <p:cNvSpPr>
            <a:spLocks noGrp="1"/>
          </p:cNvSpPr>
          <p:nvPr>
            <p:ph type="title"/>
          </p:nvPr>
        </p:nvSpPr>
        <p:spPr>
          <a:xfrm>
            <a:off x="838200" y="365125"/>
            <a:ext cx="10515600" cy="918468"/>
          </a:xfrm>
        </p:spPr>
        <p:txBody>
          <a:bodyPr/>
          <a:lstStyle/>
          <a:p>
            <a:r>
              <a:rPr lang="en-US"/>
              <a:t>Quick Tips From the IT Department</a:t>
            </a:r>
          </a:p>
        </p:txBody>
      </p:sp>
      <p:pic>
        <p:nvPicPr>
          <p:cNvPr id="6" name="Content Placeholder 5" descr="A black electronic keypad on a white wall&#10;&#10;AI-generated content may be incorrect.">
            <a:extLst>
              <a:ext uri="{FF2B5EF4-FFF2-40B4-BE49-F238E27FC236}">
                <a16:creationId xmlns:a16="http://schemas.microsoft.com/office/drawing/2014/main" id="{F3A0067B-9D89-6A72-4C5A-2DC5DCBDA055}"/>
              </a:ext>
            </a:extLst>
          </p:cNvPr>
          <p:cNvPicPr>
            <a:picLocks noGrp="1" noChangeAspect="1"/>
          </p:cNvPicPr>
          <p:nvPr>
            <p:ph idx="1"/>
          </p:nvPr>
        </p:nvPicPr>
        <p:blipFill>
          <a:blip r:embed="rId2"/>
          <a:srcRect l="19196" t="28967" r="21224" b="17380"/>
          <a:stretch>
            <a:fillRect/>
          </a:stretch>
        </p:blipFill>
        <p:spPr>
          <a:xfrm>
            <a:off x="2537402" y="1457205"/>
            <a:ext cx="1008122" cy="1525287"/>
          </a:xfrm>
          <a:prstGeom prst="rect">
            <a:avLst/>
          </a:prstGeom>
        </p:spPr>
      </p:pic>
      <p:sp>
        <p:nvSpPr>
          <p:cNvPr id="7" name="TextBox 6">
            <a:extLst>
              <a:ext uri="{FF2B5EF4-FFF2-40B4-BE49-F238E27FC236}">
                <a16:creationId xmlns:a16="http://schemas.microsoft.com/office/drawing/2014/main" id="{38C6E717-DC19-99F0-7589-776821072756}"/>
              </a:ext>
            </a:extLst>
          </p:cNvPr>
          <p:cNvSpPr txBox="1"/>
          <p:nvPr/>
        </p:nvSpPr>
        <p:spPr>
          <a:xfrm>
            <a:off x="4073903" y="1759531"/>
            <a:ext cx="66416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student's lunch numbers will be entered and working by the end of this week. Students can use their lunch number on keypads to enter student areas.</a:t>
            </a:r>
          </a:p>
        </p:txBody>
      </p:sp>
      <p:pic>
        <p:nvPicPr>
          <p:cNvPr id="8" name="Picture 7" descr="A blue text on a black background&#10;&#10;AI-generated content may be incorrect.">
            <a:extLst>
              <a:ext uri="{FF2B5EF4-FFF2-40B4-BE49-F238E27FC236}">
                <a16:creationId xmlns:a16="http://schemas.microsoft.com/office/drawing/2014/main" id="{1777F1C4-6E3D-7D81-8011-E9CE0E07ACA5}"/>
              </a:ext>
            </a:extLst>
          </p:cNvPr>
          <p:cNvPicPr>
            <a:picLocks noChangeAspect="1"/>
          </p:cNvPicPr>
          <p:nvPr/>
        </p:nvPicPr>
        <p:blipFill>
          <a:blip r:embed="rId3"/>
          <a:stretch>
            <a:fillRect/>
          </a:stretch>
        </p:blipFill>
        <p:spPr>
          <a:xfrm>
            <a:off x="1021728" y="3430994"/>
            <a:ext cx="2743200" cy="1162431"/>
          </a:xfrm>
          <a:prstGeom prst="rect">
            <a:avLst/>
          </a:prstGeom>
        </p:spPr>
      </p:pic>
      <p:sp>
        <p:nvSpPr>
          <p:cNvPr id="9" name="TextBox 8">
            <a:extLst>
              <a:ext uri="{FF2B5EF4-FFF2-40B4-BE49-F238E27FC236}">
                <a16:creationId xmlns:a16="http://schemas.microsoft.com/office/drawing/2014/main" id="{963843FB-CF94-99F3-6C46-74FD4F25A301}"/>
              </a:ext>
            </a:extLst>
          </p:cNvPr>
          <p:cNvSpPr txBox="1"/>
          <p:nvPr/>
        </p:nvSpPr>
        <p:spPr>
          <a:xfrm>
            <a:off x="4095181" y="3430069"/>
            <a:ext cx="593179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All student passwords have been reset! New passwords are in the following format: </a:t>
            </a: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MMDDYYYYfl</a:t>
            </a:r>
            <a:endPar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Where MMDDYYYY is your birthday, and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fl</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is your first initial + last initial. Ex: 06112009jd</a:t>
            </a:r>
          </a:p>
        </p:txBody>
      </p:sp>
      <p:sp>
        <p:nvSpPr>
          <p:cNvPr id="10" name="TextBox 9">
            <a:extLst>
              <a:ext uri="{FF2B5EF4-FFF2-40B4-BE49-F238E27FC236}">
                <a16:creationId xmlns:a16="http://schemas.microsoft.com/office/drawing/2014/main" id="{11DBD35B-EADD-500C-BC28-383A7FD8DDC3}"/>
              </a:ext>
            </a:extLst>
          </p:cNvPr>
          <p:cNvSpPr txBox="1"/>
          <p:nvPr/>
        </p:nvSpPr>
        <p:spPr>
          <a:xfrm>
            <a:off x="4074305" y="4943629"/>
            <a:ext cx="6902563" cy="11898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 logins can be found by going to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https://colegia.org/student/lookup</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selecting St. Lucie County, and entering the student's 562#.</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04B09B7-3597-9C8A-61BE-2C1A3FF0ACBF}"/>
              </a:ext>
            </a:extLst>
          </p:cNvPr>
          <p:cNvSpPr txBox="1"/>
          <p:nvPr/>
        </p:nvSpPr>
        <p:spPr>
          <a:xfrm>
            <a:off x="1694360" y="6133601"/>
            <a:ext cx="88023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Any questions? Please email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hlinkClick r:id="rId5"/>
              </a:rPr>
              <a:t>support@somersetcollegeprep.org</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for IT support.</a:t>
            </a: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109857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434547" y="990771"/>
            <a:ext cx="5019262" cy="487645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6453808" y="1085851"/>
            <a:ext cx="3776870" cy="4524315"/>
          </a:xfrm>
          <a:prstGeom prst="rect">
            <a:avLst/>
          </a:prstGeom>
          <a:noFill/>
        </p:spPr>
        <p:txBody>
          <a:bodyPr wrap="square" rtlCol="0">
            <a:spAutoFit/>
          </a:bodyPr>
          <a:lstStyle/>
          <a:p>
            <a:pPr algn="ctr" defTabSz="685797"/>
            <a:r>
              <a:rPr lang="en-US" sz="7200">
                <a:solidFill>
                  <a:prstClr val="black"/>
                </a:solidFill>
                <a:latin typeface="Times New Roman" panose="02020603050405020304" pitchFamily="18" charset="0"/>
                <a:cs typeface="Times New Roman" panose="02020603050405020304" pitchFamily="18" charset="0"/>
                <a:sym typeface="Arial"/>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2250032"/>
            <a:ext cx="9144000" cy="983025"/>
          </a:xfrm>
        </p:spPr>
        <p:txBody>
          <a:bodyPr>
            <a:normAutofit/>
          </a:bodyPr>
          <a:lstStyle/>
          <a:p>
            <a:r>
              <a:rPr lang="en-US" sz="4000"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9" y="450669"/>
            <a:ext cx="10058400" cy="15087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697" y="3233057"/>
            <a:ext cx="3190604" cy="3624942"/>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a:t>ATTENTION STUDENTS!!</a:t>
            </a:r>
          </a:p>
        </p:txBody>
      </p:sp>
      <p:sp>
        <p:nvSpPr>
          <p:cNvPr id="3" name="Content Placeholder 2"/>
          <p:cNvSpPr>
            <a:spLocks noGrp="1"/>
          </p:cNvSpPr>
          <p:nvPr>
            <p:ph idx="1"/>
          </p:nvPr>
        </p:nvSpPr>
        <p:spPr>
          <a:xfrm>
            <a:off x="374073" y="1825625"/>
            <a:ext cx="11504814" cy="4575175"/>
          </a:xfrm>
        </p:spPr>
        <p:txBody>
          <a:bodyPr>
            <a:noAutofit/>
          </a:bodyPr>
          <a:lstStyle/>
          <a:p>
            <a:pPr marL="0" indent="0">
              <a:buNone/>
            </a:pPr>
            <a:r>
              <a:rPr lang="en-US" sz="4400"/>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fontScale="90000"/>
          </a:bodyPr>
          <a:lstStyle/>
          <a:p>
            <a:pPr algn="ctr"/>
            <a:r>
              <a:rPr lang="en-US" sz="7200" b="1"/>
              <a:t>WHY?</a:t>
            </a:r>
          </a:p>
        </p:txBody>
      </p:sp>
      <p:sp>
        <p:nvSpPr>
          <p:cNvPr id="3" name="Content Placeholder 2"/>
          <p:cNvSpPr>
            <a:spLocks noGrp="1"/>
          </p:cNvSpPr>
          <p:nvPr>
            <p:ph idx="1"/>
          </p:nvPr>
        </p:nvSpPr>
        <p:spPr>
          <a:xfrm>
            <a:off x="838200" y="1201784"/>
            <a:ext cx="10369731" cy="5199017"/>
          </a:xfrm>
        </p:spPr>
        <p:txBody>
          <a:bodyPr>
            <a:normAutofit/>
          </a:bodyPr>
          <a:lstStyle/>
          <a:p>
            <a:pPr marL="0" indent="0">
              <a:buNone/>
            </a:pPr>
            <a:r>
              <a:rPr lang="en-US" sz="4800"/>
              <a:t>It is important to always remember that </a:t>
            </a:r>
            <a:r>
              <a:rPr lang="en-US" sz="4800" b="1"/>
              <a:t>If You See Something, Say Something</a:t>
            </a:r>
            <a:r>
              <a:rPr lang="en-US" sz="4800"/>
              <a:t>!  With </a:t>
            </a:r>
            <a:r>
              <a:rPr lang="en-US" sz="4800" i="1"/>
              <a:t>FortifyFL</a:t>
            </a:r>
            <a:r>
              <a:rPr lang="en-US" sz="480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3962400" y="1201784"/>
            <a:ext cx="7611292" cy="5199017"/>
          </a:xfrm>
        </p:spPr>
        <p:txBody>
          <a:bodyPr>
            <a:normAutofit/>
          </a:bodyPr>
          <a:lstStyle/>
          <a:p>
            <a:pPr marL="0" indent="0">
              <a:buNone/>
            </a:pPr>
            <a:r>
              <a:rPr lang="en-US" sz="5400"/>
              <a:t>You can submit a tip from any computer at: </a:t>
            </a:r>
            <a:r>
              <a:rPr lang="en-US" sz="5400">
                <a:hlinkClick r:id="rId2"/>
              </a:rPr>
              <a:t>https://getfortifyfl.com/</a:t>
            </a:r>
            <a:r>
              <a:rPr lang="en-US" sz="5400"/>
              <a:t>  </a:t>
            </a:r>
          </a:p>
        </p:txBody>
      </p:sp>
      <p:pic>
        <p:nvPicPr>
          <p:cNvPr id="6" name="Picture 5"/>
          <p:cNvPicPr>
            <a:picLocks noChangeAspect="1"/>
          </p:cNvPicPr>
          <p:nvPr/>
        </p:nvPicPr>
        <p:blipFill>
          <a:blip r:embed="rId3"/>
          <a:stretch>
            <a:fillRect/>
          </a:stretch>
        </p:blipFill>
        <p:spPr>
          <a:xfrm>
            <a:off x="483326" y="2734490"/>
            <a:ext cx="3363993" cy="3975191"/>
          </a:xfrm>
          <a:prstGeom prst="rect">
            <a:avLst/>
          </a:prstGeom>
        </p:spPr>
      </p:pic>
      <p:sp>
        <p:nvSpPr>
          <p:cNvPr id="7" name="Right Arrow 6"/>
          <p:cNvSpPr/>
          <p:nvPr/>
        </p:nvSpPr>
        <p:spPr>
          <a:xfrm rot="10800000">
            <a:off x="4079965" y="5024503"/>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483326" y="1201784"/>
            <a:ext cx="11090366" cy="5199017"/>
          </a:xfrm>
        </p:spPr>
        <p:txBody>
          <a:bodyPr>
            <a:normAutofit/>
          </a:bodyPr>
          <a:lstStyle/>
          <a:p>
            <a:pPr marL="0" indent="0">
              <a:buNone/>
            </a:pPr>
            <a:r>
              <a:rPr lang="en-US" sz="540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1045" y="2725782"/>
            <a:ext cx="2111348" cy="41322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777" y="4079021"/>
            <a:ext cx="5103223" cy="2550380"/>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5943"/>
            <a:ext cx="10515600" cy="992777"/>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825625"/>
            <a:ext cx="4426131" cy="4351338"/>
          </a:xfrm>
        </p:spPr>
        <p:txBody>
          <a:bodyPr>
            <a:normAutofit/>
          </a:bodyPr>
          <a:lstStyle/>
          <a:p>
            <a:pPr marL="0" indent="0">
              <a:buNone/>
            </a:pPr>
            <a:r>
              <a:rPr lang="en-US" sz="540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5681" y="1486693"/>
            <a:ext cx="2512831" cy="521455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7156" y="1436914"/>
            <a:ext cx="2582297" cy="5264331"/>
          </a:xfrm>
          <a:prstGeom prst="rect">
            <a:avLst/>
          </a:prstGeom>
        </p:spPr>
      </p:pic>
      <p:sp>
        <p:nvSpPr>
          <p:cNvPr id="9" name="Right Arrow 8"/>
          <p:cNvSpPr/>
          <p:nvPr/>
        </p:nvSpPr>
        <p:spPr>
          <a:xfrm>
            <a:off x="8399417" y="3839243"/>
            <a:ext cx="796834" cy="509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4761"/>
            <a:ext cx="10515600" cy="953588"/>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568426"/>
            <a:ext cx="5353594" cy="4828313"/>
          </a:xfrm>
        </p:spPr>
        <p:txBody>
          <a:bodyPr>
            <a:normAutofit/>
          </a:bodyPr>
          <a:lstStyle/>
          <a:p>
            <a:pPr marL="0" indent="0">
              <a:buNone/>
            </a:pPr>
            <a:r>
              <a:rPr lang="en-US" sz="6000" b="1"/>
              <a:t>Step 1</a:t>
            </a:r>
            <a:r>
              <a:rPr lang="en-US" sz="60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537" y="1128349"/>
            <a:ext cx="3357154" cy="5708469"/>
          </a:xfrm>
          <a:prstGeom prst="rect">
            <a:avLst/>
          </a:prstGeom>
        </p:spPr>
      </p:pic>
      <p:sp>
        <p:nvSpPr>
          <p:cNvPr id="5" name="Right Arrow 4"/>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7"/>
            <a:ext cx="10515600" cy="935581"/>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1" y="1724297"/>
            <a:ext cx="5810794" cy="3827417"/>
          </a:xfrm>
        </p:spPr>
        <p:txBody>
          <a:bodyPr>
            <a:normAutofit/>
          </a:bodyPr>
          <a:lstStyle/>
          <a:p>
            <a:pPr marL="0" indent="0">
              <a:buNone/>
            </a:pPr>
            <a:r>
              <a:rPr lang="en-US" sz="6000" b="1"/>
              <a:t>Step 2</a:t>
            </a:r>
            <a:r>
              <a:rPr lang="en-US" sz="60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041" y="1144588"/>
            <a:ext cx="3215640" cy="5478281"/>
          </a:xfrm>
          <a:prstGeom prst="rect">
            <a:avLst/>
          </a:prstGeom>
        </p:spPr>
      </p:pic>
      <p:sp>
        <p:nvSpPr>
          <p:cNvPr id="6" name="Right Arrow 5"/>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686834" y="1153572"/>
            <a:ext cx="3200400" cy="4461163"/>
          </a:xfrm>
        </p:spPr>
        <p:txBody>
          <a:bodyPr>
            <a:normAutofit/>
          </a:bodyPr>
          <a:lstStyle/>
          <a:p>
            <a:r>
              <a:rPr lang="en-US">
                <a:solidFill>
                  <a:srgbClr val="FFFFFF"/>
                </a:solidFill>
                <a:latin typeface="Arial Nova"/>
              </a:rPr>
              <a:t>Discipline</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41F6F1-EDD2-C1EC-1406-3999966B58E7}"/>
              </a:ext>
            </a:extLst>
          </p:cNvPr>
          <p:cNvSpPr>
            <a:spLocks noGrp="1"/>
          </p:cNvSpPr>
          <p:nvPr>
            <p:ph idx="1"/>
          </p:nvPr>
        </p:nvSpPr>
        <p:spPr>
          <a:xfrm>
            <a:off x="4447308" y="591344"/>
            <a:ext cx="7305633" cy="5585619"/>
          </a:xfrm>
        </p:spPr>
        <p:txBody>
          <a:bodyPr vert="horz" lIns="91440" tIns="45720" rIns="91440" bIns="45720" rtlCol="0" anchor="ctr">
            <a:normAutofit/>
          </a:bodyPr>
          <a:lstStyle/>
          <a:p>
            <a:r>
              <a:rPr lang="en-US">
                <a:cs typeface="Calibri"/>
              </a:rPr>
              <a:t>Discipline is applied with mutual respect in a firm, fair , reasonable and consistent manner.</a:t>
            </a:r>
          </a:p>
          <a:p>
            <a:r>
              <a:rPr lang="en-US" i="1" u="sng">
                <a:cs typeface="Calibri"/>
              </a:rPr>
              <a:t>Preventive</a:t>
            </a:r>
            <a:r>
              <a:rPr lang="en-US">
                <a:cs typeface="Calibri"/>
              </a:rPr>
              <a:t> Morning announcements, Teacher and School's Rules &amp; Expectations</a:t>
            </a:r>
          </a:p>
          <a:p>
            <a:r>
              <a:rPr lang="en-US" i="1" u="sng">
                <a:cs typeface="Calibri"/>
              </a:rPr>
              <a:t>Supportive</a:t>
            </a:r>
            <a:r>
              <a:rPr lang="en-US">
                <a:cs typeface="Calibri"/>
              </a:rPr>
              <a:t> Warnings for students to get back on task. Email notification to parents</a:t>
            </a:r>
          </a:p>
          <a:p>
            <a:r>
              <a:rPr lang="en-US" i="1" u="sng">
                <a:cs typeface="Calibri"/>
              </a:rPr>
              <a:t>Corrective</a:t>
            </a:r>
            <a:r>
              <a:rPr lang="en-US">
                <a:cs typeface="Calibri"/>
              </a:rPr>
              <a:t> Weekly Monday Detentions, Monthly Saturday Detentions</a:t>
            </a:r>
          </a:p>
          <a:p>
            <a:endParaRPr lang="en-US">
              <a:cs typeface="Calibri"/>
            </a:endParaRPr>
          </a:p>
          <a:p>
            <a:endParaRPr lang="en-US">
              <a:cs typeface="Calibri"/>
            </a:endParaRPr>
          </a:p>
        </p:txBody>
      </p:sp>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705394" y="1528354"/>
            <a:ext cx="5682343" cy="4792743"/>
          </a:xfrm>
        </p:spPr>
        <p:txBody>
          <a:bodyPr>
            <a:normAutofit/>
          </a:bodyPr>
          <a:lstStyle/>
          <a:p>
            <a:pPr marL="0" indent="0">
              <a:buNone/>
            </a:pPr>
            <a:r>
              <a:rPr lang="en-US" sz="6000" b="1"/>
              <a:t>Step 3</a:t>
            </a:r>
            <a:r>
              <a:rPr lang="en-US" sz="60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6353" y="1162595"/>
            <a:ext cx="3148149" cy="5473337"/>
          </a:xfrm>
          <a:prstGeom prst="rect">
            <a:avLst/>
          </a:prstGeom>
        </p:spPr>
      </p:pic>
      <p:sp>
        <p:nvSpPr>
          <p:cNvPr id="6" name="Right Arrow 5"/>
          <p:cNvSpPr/>
          <p:nvPr/>
        </p:nvSpPr>
        <p:spPr>
          <a:xfrm>
            <a:off x="3866605" y="4243839"/>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391887" y="1528354"/>
            <a:ext cx="6962502" cy="4792743"/>
          </a:xfrm>
        </p:spPr>
        <p:txBody>
          <a:bodyPr>
            <a:normAutofit/>
          </a:bodyPr>
          <a:lstStyle/>
          <a:p>
            <a:pPr marL="0" indent="0">
              <a:buNone/>
            </a:pPr>
            <a:r>
              <a:rPr lang="en-US" sz="6000" b="1"/>
              <a:t>Step 4</a:t>
            </a:r>
            <a:r>
              <a:rPr lang="en-US" sz="60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7793" y="1172060"/>
            <a:ext cx="3122023" cy="5505330"/>
          </a:xfrm>
          <a:prstGeom prst="rect">
            <a:avLst/>
          </a:prstGeom>
        </p:spPr>
      </p:pic>
      <p:sp>
        <p:nvSpPr>
          <p:cNvPr id="6" name="Right Arrow 5"/>
          <p:cNvSpPr/>
          <p:nvPr/>
        </p:nvSpPr>
        <p:spPr>
          <a:xfrm>
            <a:off x="4469674" y="4452844"/>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0C7E0EE-C14F-AB43-976F-C0CAB10DFC4A}"/>
              </a:ext>
            </a:extLst>
          </p:cNvPr>
          <p:cNvSpPr/>
          <p:nvPr/>
        </p:nvSpPr>
        <p:spPr>
          <a:xfrm>
            <a:off x="466722" y="586855"/>
            <a:ext cx="3201366" cy="3387497"/>
          </a:xfrm>
          <a:prstGeom prst="rect">
            <a:avLst/>
          </a:prstGeom>
        </p:spPr>
        <p:txBody>
          <a:bodyPr vert="horz" lIns="91440" tIns="45720" rIns="91440" bIns="45720" rtlCol="0" anchor="b">
            <a:normAutofit/>
          </a:bodyPr>
          <a:lstStyle/>
          <a:p>
            <a:pPr marL="0" marR="0" lvl="0" indent="0" algn="r" fontAlgn="auto">
              <a:lnSpc>
                <a:spcPct val="90000"/>
              </a:lnSpc>
              <a:spcBef>
                <a:spcPct val="0"/>
              </a:spcBef>
              <a:spcAft>
                <a:spcPts val="600"/>
              </a:spcAft>
              <a:buClrTx/>
              <a:buSzTx/>
              <a:tabLst/>
              <a:defRPr/>
            </a:pPr>
            <a:r>
              <a:rPr kumimoji="0" lang="en-US" altLang="en-US" sz="4000" b="0" i="0" u="none" strike="noStrike" kern="1200" cap="none" spc="0" normalizeH="0" baseline="0" noProof="0">
                <a:ln>
                  <a:noFill/>
                </a:ln>
                <a:solidFill>
                  <a:srgbClr val="FFFFFF"/>
                </a:solidFill>
                <a:effectLst/>
                <a:uLnTx/>
                <a:uFillTx/>
                <a:latin typeface="+mj-lt"/>
                <a:ea typeface="+mj-ea"/>
                <a:cs typeface="+mj-cs"/>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marL="0" marR="0" lvl="0" indent="-228600" fontAlgn="auto">
              <a:lnSpc>
                <a:spcPct val="90000"/>
              </a:lnSpc>
              <a:spcBef>
                <a:spcPct val="0"/>
              </a:spcBef>
              <a:spcAft>
                <a:spcPts val="600"/>
              </a:spcAft>
              <a:buClrTx/>
              <a:buSzTx/>
              <a:buFont typeface="Arial" panose="020B0604020202020204" pitchFamily="34" charset="0"/>
              <a:buChar char="•"/>
              <a:tabLst/>
              <a:defRPr/>
            </a:pPr>
            <a:r>
              <a:rPr kumimoji="0" lang="en-US" altLang="en-US" sz="2000" b="0" i="0" u="none" strike="noStrike" cap="none" spc="0" normalizeH="0" baseline="0" noProof="0">
                <a:ln>
                  <a:noFill/>
                </a:ln>
                <a:effectLst/>
                <a:uLnTx/>
                <a:uFillTx/>
              </a:rPr>
              <a:t>If someone who knowingly submits a false tip through FortifyFL may be subject to further investigation by law enforcement, and may be subject to criminal penalties under Section 837.05, F.S.</a:t>
            </a:r>
          </a:p>
          <a:p>
            <a:pPr marL="457200" marR="0" lvl="1" indent="-228600" fontAlgn="auto">
              <a:lnSpc>
                <a:spcPct val="90000"/>
              </a:lnSpc>
              <a:spcBef>
                <a:spcPct val="0"/>
              </a:spcBef>
              <a:spcAft>
                <a:spcPts val="600"/>
              </a:spcAft>
              <a:buClrTx/>
              <a:buSzTx/>
              <a:buFont typeface="Arial" panose="020B0604020202020204" pitchFamily="34" charset="0"/>
              <a:buChar char="•"/>
              <a:tabLst/>
              <a:defRPr/>
            </a:pPr>
            <a:endParaRPr kumimoji="0" lang="en-US" altLang="en-US" sz="2000" b="0" i="0" u="sng" strike="noStrike" cap="none" spc="0" normalizeH="0" baseline="0" noProof="0">
              <a:ln>
                <a:noFill/>
              </a:ln>
              <a:effectLst/>
              <a:uLnTx/>
              <a:uFillTx/>
            </a:endParaRPr>
          </a:p>
        </p:txBody>
      </p:sp>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1250385" y="5746513"/>
            <a:ext cx="785725" cy="944137"/>
          </a:xfrm>
          <a:prstGeom prst="rect">
            <a:avLst/>
          </a:prstGeom>
        </p:spPr>
      </p:pic>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5CB65D0-496F-4797-A015-C85839E35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ank ID holder">
            <a:extLst>
              <a:ext uri="{FF2B5EF4-FFF2-40B4-BE49-F238E27FC236}">
                <a16:creationId xmlns:a16="http://schemas.microsoft.com/office/drawing/2014/main" id="{F6668038-F2AC-7A97-5002-1E308C342256}"/>
              </a:ext>
            </a:extLst>
          </p:cNvPr>
          <p:cNvPicPr>
            <a:picLocks noChangeAspect="1"/>
          </p:cNvPicPr>
          <p:nvPr/>
        </p:nvPicPr>
        <p:blipFill>
          <a:blip r:embed="rId2"/>
          <a:srcRect t="6616" b="9114"/>
          <a:stretch>
            <a:fillRect/>
          </a:stretch>
        </p:blipFill>
        <p:spPr>
          <a:xfrm>
            <a:off x="1" y="10"/>
            <a:ext cx="12192000" cy="6857989"/>
          </a:xfrm>
          <a:prstGeom prst="rect">
            <a:avLst/>
          </a:prstGeom>
        </p:spPr>
      </p:pic>
      <p:sp>
        <p:nvSpPr>
          <p:cNvPr id="22" name="Rectangle 21">
            <a:extLst>
              <a:ext uri="{FF2B5EF4-FFF2-40B4-BE49-F238E27FC236}">
                <a16:creationId xmlns:a16="http://schemas.microsoft.com/office/drawing/2014/main" id="{95D2C779-8883-4E5F-A170-0F464918C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990598"/>
            <a:ext cx="12188952" cy="4745182"/>
          </a:xfrm>
          <a:prstGeom prst="rect">
            <a:avLst/>
          </a:prstGeom>
          <a:gradFill>
            <a:gsLst>
              <a:gs pos="35000">
                <a:srgbClr val="000000">
                  <a:alpha val="41000"/>
                </a:srgbClr>
              </a:gs>
              <a:gs pos="0">
                <a:srgbClr val="000000">
                  <a:alpha val="0"/>
                </a:srgbClr>
              </a:gs>
              <a:gs pos="47744">
                <a:srgbClr val="000000">
                  <a:alpha val="51000"/>
                </a:srgbClr>
              </a:gs>
              <a:gs pos="70000">
                <a:srgbClr val="000000">
                  <a:alpha val="37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E85726-6FF9-7AD7-FDB2-2244B0137FFC}"/>
              </a:ext>
            </a:extLst>
          </p:cNvPr>
          <p:cNvSpPr>
            <a:spLocks noGrp="1"/>
          </p:cNvSpPr>
          <p:nvPr>
            <p:ph type="ctrTitle"/>
          </p:nvPr>
        </p:nvSpPr>
        <p:spPr>
          <a:xfrm>
            <a:off x="253220" y="990599"/>
            <a:ext cx="8271802" cy="5867401"/>
          </a:xfrm>
        </p:spPr>
        <p:txBody>
          <a:bodyPr vert="horz" lIns="91440" tIns="45720" rIns="91440" bIns="45720" rtlCol="0" anchor="ctr">
            <a:normAutofit/>
          </a:bodyPr>
          <a:lstStyle/>
          <a:p>
            <a:pPr algn="r"/>
            <a:r>
              <a:rPr lang="en-US">
                <a:solidFill>
                  <a:srgbClr val="FFFFFF"/>
                </a:solidFill>
              </a:rPr>
              <a:t>Lanyard Policy!</a:t>
            </a:r>
            <a:br>
              <a:rPr lang="en-US">
                <a:solidFill>
                  <a:srgbClr val="FFFFFF"/>
                </a:solidFill>
              </a:rPr>
            </a:br>
            <a:br>
              <a:rPr lang="en-US">
                <a:solidFill>
                  <a:srgbClr val="FFFFFF"/>
                </a:solidFill>
              </a:rPr>
            </a:br>
            <a:r>
              <a:rPr lang="en-US">
                <a:solidFill>
                  <a:srgbClr val="FFFFFF"/>
                </a:solidFill>
              </a:rPr>
              <a:t>-Do NOT WEAR ANOTHER STUDENT’S ID (It’s basically fraud and you’ll get a referral)</a:t>
            </a:r>
          </a:p>
        </p:txBody>
      </p:sp>
      <p:sp>
        <p:nvSpPr>
          <p:cNvPr id="3" name="Subtitle 2">
            <a:extLst>
              <a:ext uri="{FF2B5EF4-FFF2-40B4-BE49-F238E27FC236}">
                <a16:creationId xmlns:a16="http://schemas.microsoft.com/office/drawing/2014/main" id="{B3042B46-6402-38F0-D260-50ADD3AD4F42}"/>
              </a:ext>
            </a:extLst>
          </p:cNvPr>
          <p:cNvSpPr>
            <a:spLocks noGrp="1"/>
          </p:cNvSpPr>
          <p:nvPr>
            <p:ph type="subTitle" idx="1"/>
          </p:nvPr>
        </p:nvSpPr>
        <p:spPr>
          <a:xfrm>
            <a:off x="8712865" y="1447799"/>
            <a:ext cx="2368905" cy="4076699"/>
          </a:xfrm>
        </p:spPr>
        <p:txBody>
          <a:bodyPr vert="horz" lIns="91440" tIns="45720" rIns="91440" bIns="45720" rtlCol="0" anchor="ctr">
            <a:normAutofit/>
          </a:bodyPr>
          <a:lstStyle/>
          <a:p>
            <a:r>
              <a:rPr lang="en-US" b="1" u="sng">
                <a:solidFill>
                  <a:srgbClr val="FFFFFF"/>
                </a:solidFill>
                <a:highlight>
                  <a:srgbClr val="00FF00"/>
                </a:highlight>
              </a:rPr>
              <a:t>Rule: </a:t>
            </a:r>
            <a:r>
              <a:rPr lang="en-US">
                <a:solidFill>
                  <a:srgbClr val="FFFFFF"/>
                </a:solidFill>
              </a:rPr>
              <a:t>				</a:t>
            </a:r>
          </a:p>
          <a:p>
            <a:r>
              <a:rPr lang="en-US">
                <a:solidFill>
                  <a:srgbClr val="FFFFFF"/>
                </a:solidFill>
              </a:rPr>
              <a:t>Worn around neck ONLY	 		</a:t>
            </a:r>
          </a:p>
          <a:p>
            <a:r>
              <a:rPr lang="en-US" b="1" u="sng">
                <a:solidFill>
                  <a:srgbClr val="FFFFFF"/>
                </a:solidFill>
                <a:highlight>
                  <a:srgbClr val="FF0000"/>
                </a:highlight>
              </a:rPr>
              <a:t>Consequence</a:t>
            </a:r>
          </a:p>
          <a:p>
            <a:r>
              <a:rPr lang="en-US" b="1" i="1">
                <a:solidFill>
                  <a:srgbClr val="FFFFFF"/>
                </a:solidFill>
              </a:rPr>
              <a:t>pocket/bookbag </a:t>
            </a:r>
            <a:r>
              <a:rPr lang="en-US">
                <a:solidFill>
                  <a:srgbClr val="FFFFFF"/>
                </a:solidFill>
              </a:rPr>
              <a:t>= detention</a:t>
            </a:r>
          </a:p>
          <a:p>
            <a:endParaRPr lang="en-US">
              <a:solidFill>
                <a:srgbClr val="FFFFFF"/>
              </a:solidFill>
            </a:endParaRPr>
          </a:p>
          <a:p>
            <a:pPr marL="457200" indent="-228600">
              <a:buFont typeface="Arial" panose="020B0604020202020204" pitchFamily="34" charset="0"/>
              <a:buChar char="•"/>
            </a:pPr>
            <a:endParaRPr lang="en-US">
              <a:solidFill>
                <a:srgbClr val="FFFFFF"/>
              </a:solidFill>
            </a:endParaRPr>
          </a:p>
          <a:p>
            <a:pPr indent="-228600">
              <a:buFont typeface="Arial" panose="020B0604020202020204" pitchFamily="34" charset="0"/>
              <a:buChar char="•"/>
            </a:pPr>
            <a:endParaRPr lang="en-US">
              <a:solidFill>
                <a:srgbClr val="FFFFFF"/>
              </a:solidFill>
            </a:endParaRPr>
          </a:p>
        </p:txBody>
      </p:sp>
      <p:cxnSp>
        <p:nvCxnSpPr>
          <p:cNvPr id="24" name="Straight Connector 23">
            <a:extLst>
              <a:ext uri="{FF2B5EF4-FFF2-40B4-BE49-F238E27FC236}">
                <a16:creationId xmlns:a16="http://schemas.microsoft.com/office/drawing/2014/main" id="{BD96A694-258D-4418-A83C-B9BA72FD44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15300" y="1780927"/>
            <a:ext cx="0" cy="3390901"/>
          </a:xfrm>
          <a:prstGeom prst="line">
            <a:avLst/>
          </a:prstGeom>
          <a:ln w="44450">
            <a:solidFill>
              <a:srgbClr val="FFFFFF"/>
            </a:solidFill>
          </a:ln>
          <a:effectLst>
            <a:outerShdw blurRad="50800" dist="38100" dir="2700000" sx="88000" sy="88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286990"/>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ct Now (@actnowpartners) • Facebook">
            <a:extLst>
              <a:ext uri="{FF2B5EF4-FFF2-40B4-BE49-F238E27FC236}">
                <a16:creationId xmlns:a16="http://schemas.microsoft.com/office/drawing/2014/main" id="{ED4EFEA3-4860-2AF5-DF90-FE347E98BF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6653" y="1878877"/>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C016442-189A-22C5-3336-898D05566813}"/>
              </a:ext>
            </a:extLst>
          </p:cNvPr>
          <p:cNvPicPr>
            <a:picLocks noChangeAspect="1"/>
          </p:cNvPicPr>
          <p:nvPr/>
        </p:nvPicPr>
        <p:blipFill>
          <a:blip r:embed="rId3" cstate="print">
            <a:extLst>
              <a:ext uri="{28A0092B-C50C-407E-A947-70E740481C1C}">
                <a14:useLocalDpi xmlns:a14="http://schemas.microsoft.com/office/drawing/2010/main" val="0"/>
              </a:ext>
            </a:extLst>
          </a:blip>
          <a:srcRect l="4103" t="14965" r="4266" b="9507"/>
          <a:stretch>
            <a:fillRect/>
          </a:stretch>
        </p:blipFill>
        <p:spPr>
          <a:xfrm>
            <a:off x="60534" y="0"/>
            <a:ext cx="3044984" cy="2043113"/>
          </a:xfrm>
          <a:prstGeom prst="rect">
            <a:avLst/>
          </a:prstGeom>
        </p:spPr>
      </p:pic>
      <p:sp>
        <p:nvSpPr>
          <p:cNvPr id="2" name="Title 1">
            <a:extLst>
              <a:ext uri="{FF2B5EF4-FFF2-40B4-BE49-F238E27FC236}">
                <a16:creationId xmlns:a16="http://schemas.microsoft.com/office/drawing/2014/main" id="{68A7934C-E01B-3EFD-87A5-5FF27970EED4}"/>
              </a:ext>
            </a:extLst>
          </p:cNvPr>
          <p:cNvSpPr>
            <a:spLocks noGrp="1"/>
          </p:cNvSpPr>
          <p:nvPr>
            <p:ph type="ctrTitle"/>
          </p:nvPr>
        </p:nvSpPr>
        <p:spPr>
          <a:xfrm>
            <a:off x="2619375" y="45242"/>
            <a:ext cx="9512091" cy="991601"/>
          </a:xfrm>
        </p:spPr>
        <p:txBody>
          <a:bodyPr/>
          <a:lstStyle/>
          <a:p>
            <a:r>
              <a:rPr lang="en-US" dirty="0"/>
              <a:t>2025-26 GEAR UP Students</a:t>
            </a:r>
          </a:p>
        </p:txBody>
      </p:sp>
      <p:sp>
        <p:nvSpPr>
          <p:cNvPr id="3" name="Subtitle 2">
            <a:extLst>
              <a:ext uri="{FF2B5EF4-FFF2-40B4-BE49-F238E27FC236}">
                <a16:creationId xmlns:a16="http://schemas.microsoft.com/office/drawing/2014/main" id="{EF1246DC-39AA-A8B1-56E9-D2BE27B8A6AE}"/>
              </a:ext>
            </a:extLst>
          </p:cNvPr>
          <p:cNvSpPr>
            <a:spLocks noGrp="1"/>
          </p:cNvSpPr>
          <p:nvPr>
            <p:ph type="subTitle" idx="1"/>
          </p:nvPr>
        </p:nvSpPr>
        <p:spPr>
          <a:xfrm>
            <a:off x="6096000" y="1475370"/>
            <a:ext cx="5861680" cy="2612231"/>
          </a:xfrm>
        </p:spPr>
        <p:txBody>
          <a:bodyPr>
            <a:normAutofit fontScale="92500" lnSpcReduction="10000"/>
          </a:bodyPr>
          <a:lstStyle/>
          <a:p>
            <a:pPr marL="342900" indent="-342900">
              <a:buFont typeface="Arial" panose="020B0604020202020204" pitchFamily="34" charset="0"/>
              <a:buChar char="•"/>
            </a:pPr>
            <a:r>
              <a:rPr lang="en-US" dirty="0">
                <a:latin typeface="ADLaM Display" panose="02010000000000000000" pitchFamily="2" charset="0"/>
                <a:ea typeface="ADLaM Display" panose="02010000000000000000" pitchFamily="2" charset="0"/>
                <a:cs typeface="ADLaM Display" panose="02010000000000000000" pitchFamily="2" charset="0"/>
              </a:rPr>
              <a:t>$150 per student (admission &amp; related expenses)</a:t>
            </a:r>
          </a:p>
          <a:p>
            <a:pPr marL="342900" indent="-342900">
              <a:buFont typeface="Arial" panose="020B0604020202020204" pitchFamily="34" charset="0"/>
              <a:buChar char="•"/>
            </a:pPr>
            <a:r>
              <a:rPr lang="en-US" b="1" i="1" dirty="0">
                <a:latin typeface="ADLaM Display" panose="02010000000000000000" pitchFamily="2" charset="0"/>
                <a:ea typeface="ADLaM Display" panose="02010000000000000000" pitchFamily="2" charset="0"/>
                <a:cs typeface="ADLaM Display" panose="02010000000000000000" pitchFamily="2" charset="0"/>
              </a:rPr>
              <a:t>Fundraising is still available!</a:t>
            </a:r>
          </a:p>
          <a:p>
            <a:pPr marL="342900" indent="-342900">
              <a:buFont typeface="Arial" panose="020B0604020202020204" pitchFamily="34" charset="0"/>
              <a:buChar char="•"/>
            </a:pPr>
            <a:r>
              <a:rPr lang="en-US" dirty="0">
                <a:latin typeface="ADLaM Display" panose="02010000000000000000" pitchFamily="2" charset="0"/>
                <a:ea typeface="ADLaM Display" panose="02010000000000000000" pitchFamily="2" charset="0"/>
                <a:cs typeface="ADLaM Display" panose="02010000000000000000" pitchFamily="2" charset="0"/>
              </a:rPr>
              <a:t>Pay online through the school store! </a:t>
            </a:r>
          </a:p>
          <a:p>
            <a:pPr marL="342900" indent="-342900">
              <a:buFont typeface="Arial" panose="020B0604020202020204" pitchFamily="34" charset="0"/>
              <a:buChar char="•"/>
            </a:pPr>
            <a:r>
              <a:rPr lang="en-US" dirty="0">
                <a:latin typeface="ADLaM Display" panose="02010000000000000000" pitchFamily="2" charset="0"/>
                <a:ea typeface="ADLaM Display" panose="02010000000000000000" pitchFamily="2" charset="0"/>
                <a:cs typeface="ADLaM Display" panose="02010000000000000000" pitchFamily="2" charset="0"/>
              </a:rPr>
              <a:t>Pay in the way that works best for your budget!</a:t>
            </a:r>
          </a:p>
          <a:p>
            <a:pPr marL="342900" indent="-342900">
              <a:buFont typeface="Arial" panose="020B0604020202020204" pitchFamily="34" charset="0"/>
              <a:buChar char="•"/>
            </a:pPr>
            <a:r>
              <a:rPr lang="en-US" dirty="0">
                <a:latin typeface="ADLaM Display" panose="02010000000000000000" pitchFamily="2" charset="0"/>
                <a:ea typeface="ADLaM Display" panose="02010000000000000000" pitchFamily="2" charset="0"/>
                <a:cs typeface="ADLaM Display" panose="02010000000000000000" pitchFamily="2" charset="0"/>
              </a:rPr>
              <a:t>Full amount due April 1</a:t>
            </a:r>
            <a:r>
              <a:rPr lang="en-US" baseline="30000" dirty="0">
                <a:latin typeface="ADLaM Display" panose="02010000000000000000" pitchFamily="2" charset="0"/>
                <a:ea typeface="ADLaM Display" panose="02010000000000000000" pitchFamily="2" charset="0"/>
                <a:cs typeface="ADLaM Display" panose="02010000000000000000" pitchFamily="2" charset="0"/>
              </a:rPr>
              <a:t>st</a:t>
            </a:r>
          </a:p>
        </p:txBody>
      </p:sp>
      <p:pic>
        <p:nvPicPr>
          <p:cNvPr id="7" name="Picture 6">
            <a:extLst>
              <a:ext uri="{FF2B5EF4-FFF2-40B4-BE49-F238E27FC236}">
                <a16:creationId xmlns:a16="http://schemas.microsoft.com/office/drawing/2014/main" id="{7D9C837C-D891-70CE-3738-CEB29C63EACA}"/>
              </a:ext>
            </a:extLst>
          </p:cNvPr>
          <p:cNvPicPr>
            <a:picLocks noChangeAspect="1"/>
          </p:cNvPicPr>
          <p:nvPr/>
        </p:nvPicPr>
        <p:blipFill>
          <a:blip r:embed="rId4">
            <a:extLst>
              <a:ext uri="{28A0092B-C50C-407E-A947-70E740481C1C}">
                <a14:useLocalDpi xmlns:a14="http://schemas.microsoft.com/office/drawing/2010/main" val="0"/>
              </a:ext>
            </a:extLst>
          </a:blip>
          <a:srcRect l="18996" t="15195" r="16396" b="14395"/>
          <a:stretch>
            <a:fillRect/>
          </a:stretch>
        </p:blipFill>
        <p:spPr>
          <a:xfrm>
            <a:off x="1420865" y="1996656"/>
            <a:ext cx="2397020" cy="2612231"/>
          </a:xfrm>
          <a:prstGeom prst="rect">
            <a:avLst/>
          </a:prstGeom>
        </p:spPr>
      </p:pic>
      <p:pic>
        <p:nvPicPr>
          <p:cNvPr id="9" name="Picture 8">
            <a:extLst>
              <a:ext uri="{FF2B5EF4-FFF2-40B4-BE49-F238E27FC236}">
                <a16:creationId xmlns:a16="http://schemas.microsoft.com/office/drawing/2014/main" id="{4EAA5FD6-D33E-44A4-F24C-C0AFCBB7AB08}"/>
              </a:ext>
            </a:extLst>
          </p:cNvPr>
          <p:cNvPicPr>
            <a:picLocks noChangeAspect="1"/>
          </p:cNvPicPr>
          <p:nvPr/>
        </p:nvPicPr>
        <p:blipFill>
          <a:blip r:embed="rId5" cstate="print">
            <a:extLst>
              <a:ext uri="{28A0092B-C50C-407E-A947-70E740481C1C}">
                <a14:useLocalDpi xmlns:a14="http://schemas.microsoft.com/office/drawing/2010/main" val="0"/>
              </a:ext>
            </a:extLst>
          </a:blip>
          <a:srcRect l="24687" t="5000" r="23672" b="9167"/>
          <a:stretch>
            <a:fillRect/>
          </a:stretch>
        </p:blipFill>
        <p:spPr>
          <a:xfrm>
            <a:off x="60534" y="4469608"/>
            <a:ext cx="2506185" cy="2343150"/>
          </a:xfrm>
          <a:prstGeom prst="rect">
            <a:avLst/>
          </a:prstGeom>
        </p:spPr>
      </p:pic>
      <p:pic>
        <p:nvPicPr>
          <p:cNvPr id="10" name="Picture 9" descr="A logo of a spartan helmet holding a coffee cup&#10;&#10;AI-generated content may be incorrect.">
            <a:extLst>
              <a:ext uri="{FF2B5EF4-FFF2-40B4-BE49-F238E27FC236}">
                <a16:creationId xmlns:a16="http://schemas.microsoft.com/office/drawing/2014/main" id="{2EA1174C-BE08-B20A-B90E-D196F18AFB34}"/>
              </a:ext>
            </a:extLst>
          </p:cNvPr>
          <p:cNvPicPr>
            <a:picLocks noChangeAspect="1"/>
          </p:cNvPicPr>
          <p:nvPr/>
        </p:nvPicPr>
        <p:blipFill>
          <a:blip r:embed="rId6"/>
          <a:stretch>
            <a:fillRect/>
          </a:stretch>
        </p:blipFill>
        <p:spPr>
          <a:xfrm>
            <a:off x="2682770" y="4493374"/>
            <a:ext cx="2507934" cy="2295618"/>
          </a:xfrm>
          <a:prstGeom prst="rect">
            <a:avLst/>
          </a:prstGeom>
        </p:spPr>
      </p:pic>
      <p:sp>
        <p:nvSpPr>
          <p:cNvPr id="12" name="TextBox 11">
            <a:extLst>
              <a:ext uri="{FF2B5EF4-FFF2-40B4-BE49-F238E27FC236}">
                <a16:creationId xmlns:a16="http://schemas.microsoft.com/office/drawing/2014/main" id="{8917244B-4987-C665-11B9-28339B935D87}"/>
              </a:ext>
            </a:extLst>
          </p:cNvPr>
          <p:cNvSpPr txBox="1"/>
          <p:nvPr/>
        </p:nvSpPr>
        <p:spPr>
          <a:xfrm>
            <a:off x="2996587" y="887276"/>
            <a:ext cx="875766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ptos" panose="02110004020202020204"/>
                <a:ea typeface="+mn-ea"/>
                <a:cs typeface="+mn-cs"/>
              </a:rPr>
              <a:t>There is still room for additional students if you have not signed up!</a:t>
            </a:r>
            <a:endPar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40490A05-7F46-111F-774C-53047FC2590F}"/>
              </a:ext>
            </a:extLst>
          </p:cNvPr>
          <p:cNvSpPr txBox="1"/>
          <p:nvPr/>
        </p:nvSpPr>
        <p:spPr>
          <a:xfrm>
            <a:off x="5745104" y="4526128"/>
            <a:ext cx="609447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ptos" panose="02110004020202020204"/>
                <a:ea typeface="+mn-ea"/>
                <a:cs typeface="+mn-cs"/>
              </a:rPr>
              <a:t>Parents who are already registered with the school as volunteers are welcome to apply to serve as chaperones for this trip. If selected, chaperones will need to pay the full cost of $150. </a:t>
            </a:r>
          </a:p>
        </p:txBody>
      </p:sp>
      <p:sp>
        <p:nvSpPr>
          <p:cNvPr id="16" name="TextBox 15">
            <a:extLst>
              <a:ext uri="{FF2B5EF4-FFF2-40B4-BE49-F238E27FC236}">
                <a16:creationId xmlns:a16="http://schemas.microsoft.com/office/drawing/2014/main" id="{132EBD49-B16E-69B1-31EA-957936EA9C80}"/>
              </a:ext>
            </a:extLst>
          </p:cNvPr>
          <p:cNvSpPr txBox="1"/>
          <p:nvPr/>
        </p:nvSpPr>
        <p:spPr>
          <a:xfrm>
            <a:off x="5659777" y="6071480"/>
            <a:ext cx="609447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Trip Date: Tuesday, April 14</a:t>
            </a:r>
            <a:r>
              <a:rPr kumimoji="0" lang="en-US" sz="2800" b="1" i="0" u="none" strike="noStrike" kern="1200" cap="none" spc="0" normalizeH="0" baseline="3000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th</a:t>
            </a: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619272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F064B-511B-55AB-8C8F-6FC06E632FE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1FBADC2-6F6A-941B-4321-AC027964C4B9}"/>
              </a:ext>
            </a:extLst>
          </p:cNvPr>
          <p:cNvPicPr>
            <a:picLocks noChangeAspect="1"/>
          </p:cNvPicPr>
          <p:nvPr/>
        </p:nvPicPr>
        <p:blipFill>
          <a:blip r:embed="rId2" cstate="print">
            <a:extLst>
              <a:ext uri="{28A0092B-C50C-407E-A947-70E740481C1C}">
                <a14:useLocalDpi xmlns:a14="http://schemas.microsoft.com/office/drawing/2010/main" val="0"/>
              </a:ext>
            </a:extLst>
          </a:blip>
          <a:srcRect l="4103" t="14965" r="4266" b="9507"/>
          <a:stretch>
            <a:fillRect/>
          </a:stretch>
        </p:blipFill>
        <p:spPr>
          <a:xfrm>
            <a:off x="5540232" y="4424989"/>
            <a:ext cx="3044984" cy="2043113"/>
          </a:xfrm>
          <a:prstGeom prst="rect">
            <a:avLst/>
          </a:prstGeom>
        </p:spPr>
      </p:pic>
      <p:sp>
        <p:nvSpPr>
          <p:cNvPr id="2" name="Title 1">
            <a:extLst>
              <a:ext uri="{FF2B5EF4-FFF2-40B4-BE49-F238E27FC236}">
                <a16:creationId xmlns:a16="http://schemas.microsoft.com/office/drawing/2014/main" id="{E3199FF6-6674-7042-A0AA-CBCF4AB20AE5}"/>
              </a:ext>
            </a:extLst>
          </p:cNvPr>
          <p:cNvSpPr>
            <a:spLocks noGrp="1"/>
          </p:cNvSpPr>
          <p:nvPr>
            <p:ph type="ctrTitle"/>
          </p:nvPr>
        </p:nvSpPr>
        <p:spPr>
          <a:xfrm>
            <a:off x="5540231" y="0"/>
            <a:ext cx="6537469" cy="2307926"/>
          </a:xfrm>
        </p:spPr>
        <p:txBody>
          <a:bodyPr>
            <a:normAutofit fontScale="90000"/>
          </a:bodyPr>
          <a:lstStyle/>
          <a:p>
            <a:r>
              <a:rPr lang="en-US" dirty="0"/>
              <a:t>GEAR UP Universal </a:t>
            </a:r>
            <a:r>
              <a:rPr lang="en-US" i="1" dirty="0"/>
              <a:t>Marketing is Universal </a:t>
            </a:r>
            <a:r>
              <a:rPr lang="en-US" dirty="0"/>
              <a:t>Attendees! </a:t>
            </a:r>
          </a:p>
        </p:txBody>
      </p:sp>
      <p:pic>
        <p:nvPicPr>
          <p:cNvPr id="7" name="Picture 6">
            <a:extLst>
              <a:ext uri="{FF2B5EF4-FFF2-40B4-BE49-F238E27FC236}">
                <a16:creationId xmlns:a16="http://schemas.microsoft.com/office/drawing/2014/main" id="{1625421F-1BBE-AF33-D9D0-A47F97084911}"/>
              </a:ext>
            </a:extLst>
          </p:cNvPr>
          <p:cNvPicPr>
            <a:picLocks noChangeAspect="1"/>
          </p:cNvPicPr>
          <p:nvPr/>
        </p:nvPicPr>
        <p:blipFill>
          <a:blip r:embed="rId3">
            <a:extLst>
              <a:ext uri="{28A0092B-C50C-407E-A947-70E740481C1C}">
                <a14:useLocalDpi xmlns:a14="http://schemas.microsoft.com/office/drawing/2010/main" val="0"/>
              </a:ext>
            </a:extLst>
          </a:blip>
          <a:srcRect l="18996" t="15195" r="16396" b="14395"/>
          <a:stretch>
            <a:fillRect/>
          </a:stretch>
        </p:blipFill>
        <p:spPr>
          <a:xfrm>
            <a:off x="2909548" y="4140431"/>
            <a:ext cx="2397020" cy="2612231"/>
          </a:xfrm>
          <a:prstGeom prst="rect">
            <a:avLst/>
          </a:prstGeom>
        </p:spPr>
      </p:pic>
      <p:pic>
        <p:nvPicPr>
          <p:cNvPr id="9" name="Picture 8">
            <a:extLst>
              <a:ext uri="{FF2B5EF4-FFF2-40B4-BE49-F238E27FC236}">
                <a16:creationId xmlns:a16="http://schemas.microsoft.com/office/drawing/2014/main" id="{A7813548-6C85-3C2F-6178-633341295185}"/>
              </a:ext>
            </a:extLst>
          </p:cNvPr>
          <p:cNvPicPr>
            <a:picLocks noChangeAspect="1"/>
          </p:cNvPicPr>
          <p:nvPr/>
        </p:nvPicPr>
        <p:blipFill>
          <a:blip r:embed="rId4" cstate="print">
            <a:extLst>
              <a:ext uri="{28A0092B-C50C-407E-A947-70E740481C1C}">
                <a14:useLocalDpi xmlns:a14="http://schemas.microsoft.com/office/drawing/2010/main" val="0"/>
              </a:ext>
            </a:extLst>
          </a:blip>
          <a:srcRect l="24687" t="5000" r="23672" b="9167"/>
          <a:stretch>
            <a:fillRect/>
          </a:stretch>
        </p:blipFill>
        <p:spPr>
          <a:xfrm>
            <a:off x="169699" y="4289634"/>
            <a:ext cx="2506185" cy="2343150"/>
          </a:xfrm>
          <a:prstGeom prst="rect">
            <a:avLst/>
          </a:prstGeom>
        </p:spPr>
      </p:pic>
      <p:pic>
        <p:nvPicPr>
          <p:cNvPr id="10" name="Picture 9" descr="A logo of a spartan helmet holding a coffee cup&#10;&#10;AI-generated content may be incorrect.">
            <a:extLst>
              <a:ext uri="{FF2B5EF4-FFF2-40B4-BE49-F238E27FC236}">
                <a16:creationId xmlns:a16="http://schemas.microsoft.com/office/drawing/2014/main" id="{4D7C0C94-72D0-E5F1-442F-CF6C837CC44B}"/>
              </a:ext>
            </a:extLst>
          </p:cNvPr>
          <p:cNvPicPr>
            <a:picLocks noChangeAspect="1"/>
          </p:cNvPicPr>
          <p:nvPr/>
        </p:nvPicPr>
        <p:blipFill>
          <a:blip r:embed="rId5"/>
          <a:stretch>
            <a:fillRect/>
          </a:stretch>
        </p:blipFill>
        <p:spPr>
          <a:xfrm>
            <a:off x="9126178" y="3920052"/>
            <a:ext cx="2831552" cy="2591839"/>
          </a:xfrm>
          <a:prstGeom prst="rect">
            <a:avLst/>
          </a:prstGeom>
        </p:spPr>
      </p:pic>
      <p:sp>
        <p:nvSpPr>
          <p:cNvPr id="8" name="TextBox 7">
            <a:extLst>
              <a:ext uri="{FF2B5EF4-FFF2-40B4-BE49-F238E27FC236}">
                <a16:creationId xmlns:a16="http://schemas.microsoft.com/office/drawing/2014/main" id="{43DB7FFB-8228-2DA7-132D-A1550B8EDE75}"/>
              </a:ext>
            </a:extLst>
          </p:cNvPr>
          <p:cNvSpPr txBox="1"/>
          <p:nvPr/>
        </p:nvSpPr>
        <p:spPr>
          <a:xfrm>
            <a:off x="3766231" y="2351782"/>
            <a:ext cx="819149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highlight>
                  <a:srgbClr val="FFFF00"/>
                </a:highlight>
                <a:uLnTx/>
                <a:uFillTx/>
                <a:latin typeface="Aptos" panose="02110004020202020204"/>
                <a:ea typeface="+mn-ea"/>
                <a:cs typeface="+mn-cs"/>
              </a:rPr>
              <a:t>MANDATORY Meeting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highlight>
                  <a:srgbClr val="FFFF00"/>
                </a:highlight>
                <a:uLnTx/>
                <a:uFillTx/>
                <a:latin typeface="Aptos" panose="02110004020202020204"/>
                <a:ea typeface="+mn-ea"/>
                <a:cs typeface="+mn-cs"/>
              </a:rPr>
              <a:t>Wednesday March 11</a:t>
            </a:r>
            <a:r>
              <a:rPr kumimoji="0" lang="en-US" sz="3200" b="0" i="0" u="none" strike="noStrike" kern="1200" cap="none" spc="0" normalizeH="0" baseline="30000" noProof="0" dirty="0">
                <a:ln>
                  <a:noFill/>
                </a:ln>
                <a:solidFill>
                  <a:prstClr val="black"/>
                </a:solidFill>
                <a:effectLst/>
                <a:highlight>
                  <a:srgbClr val="FFFF00"/>
                </a:highlight>
                <a:uLnTx/>
                <a:uFillTx/>
                <a:latin typeface="Aptos" panose="02110004020202020204"/>
                <a:ea typeface="+mn-ea"/>
                <a:cs typeface="+mn-cs"/>
              </a:rPr>
              <a:t>th</a:t>
            </a:r>
            <a:r>
              <a:rPr kumimoji="0" lang="en-US" sz="3200" b="0" i="0" u="none" strike="noStrike" kern="1200" cap="none" spc="0" normalizeH="0" baseline="0" noProof="0" dirty="0">
                <a:ln>
                  <a:noFill/>
                </a:ln>
                <a:solidFill>
                  <a:prstClr val="black"/>
                </a:solidFill>
                <a:effectLst/>
                <a:highlight>
                  <a:srgbClr val="FFFF00"/>
                </a:highlight>
                <a:uLnTx/>
                <a:uFillTx/>
                <a:latin typeface="Aptos" panose="02110004020202020204"/>
                <a:ea typeface="+mn-ea"/>
                <a:cs typeface="+mn-cs"/>
              </a:rPr>
              <a:t> Noon – 134A</a:t>
            </a:r>
          </a:p>
        </p:txBody>
      </p:sp>
      <p:pic>
        <p:nvPicPr>
          <p:cNvPr id="1034" name="Picture 10" descr="Paying Attention GIFs - Find &amp; Share on GIPHY">
            <a:extLst>
              <a:ext uri="{FF2B5EF4-FFF2-40B4-BE49-F238E27FC236}">
                <a16:creationId xmlns:a16="http://schemas.microsoft.com/office/drawing/2014/main" id="{044820C8-46C7-19A6-74A5-F08C4A32E6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291" y="225216"/>
            <a:ext cx="3406384" cy="340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4186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97771B-F19C-5B1E-9F85-E1E6403267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7236" y="0"/>
            <a:ext cx="4437529" cy="6858000"/>
          </a:xfrm>
          <a:prstGeom prst="rect">
            <a:avLst/>
          </a:prstGeom>
        </p:spPr>
      </p:pic>
    </p:spTree>
    <p:extLst>
      <p:ext uri="{BB962C8B-B14F-4D97-AF65-F5344CB8AC3E}">
        <p14:creationId xmlns:p14="http://schemas.microsoft.com/office/powerpoint/2010/main" val="16405871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B3CF0-9135-A8DF-58C9-57456DDA15B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F2709CA-BDA7-F58A-8118-23699A9DA18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A24BA20-5F1F-EA4F-A1A2-DA0E0A7B1569}"/>
              </a:ext>
            </a:extLst>
          </p:cNvPr>
          <p:cNvPicPr>
            <a:picLocks noChangeAspect="1"/>
          </p:cNvPicPr>
          <p:nvPr/>
        </p:nvPicPr>
        <p:blipFill>
          <a:blip r:embed="rId2"/>
          <a:stretch>
            <a:fillRect/>
          </a:stretch>
        </p:blipFill>
        <p:spPr>
          <a:xfrm>
            <a:off x="0" y="6350"/>
            <a:ext cx="12192000" cy="6845300"/>
          </a:xfrm>
          <a:prstGeom prst="rect">
            <a:avLst/>
          </a:prstGeom>
        </p:spPr>
      </p:pic>
    </p:spTree>
    <p:extLst>
      <p:ext uri="{BB962C8B-B14F-4D97-AF65-F5344CB8AC3E}">
        <p14:creationId xmlns:p14="http://schemas.microsoft.com/office/powerpoint/2010/main" val="696919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BB5BC-3971-77E3-022A-197E427C38C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5A4E1CE-17D9-A645-0788-F72C6E4E7C1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5B352D1-E40F-56F1-3364-E45D69CAF646}"/>
              </a:ext>
            </a:extLst>
          </p:cNvPr>
          <p:cNvPicPr>
            <a:picLocks noChangeAspect="1"/>
          </p:cNvPicPr>
          <p:nvPr/>
        </p:nvPicPr>
        <p:blipFill>
          <a:blip r:embed="rId2"/>
          <a:stretch>
            <a:fillRect/>
          </a:stretch>
        </p:blipFill>
        <p:spPr>
          <a:xfrm>
            <a:off x="0" y="0"/>
            <a:ext cx="12122849" cy="6858000"/>
          </a:xfrm>
          <a:prstGeom prst="rect">
            <a:avLst/>
          </a:prstGeom>
        </p:spPr>
      </p:pic>
    </p:spTree>
    <p:extLst>
      <p:ext uri="{BB962C8B-B14F-4D97-AF65-F5344CB8AC3E}">
        <p14:creationId xmlns:p14="http://schemas.microsoft.com/office/powerpoint/2010/main" val="3822650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5820888B-4EA5-E0E8-6D52-7733E1E774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4" name="Title 3">
            <a:extLst>
              <a:ext uri="{FF2B5EF4-FFF2-40B4-BE49-F238E27FC236}">
                <a16:creationId xmlns:a16="http://schemas.microsoft.com/office/drawing/2014/main" id="{A8DAD550-095F-E140-21FE-7180F54C956D}"/>
              </a:ext>
            </a:extLst>
          </p:cNvPr>
          <p:cNvSpPr>
            <a:spLocks noGrp="1"/>
          </p:cNvSpPr>
          <p:nvPr>
            <p:ph type="ctrTitle"/>
          </p:nvPr>
        </p:nvSpPr>
        <p:spPr>
          <a:xfrm>
            <a:off x="521208" y="978408"/>
            <a:ext cx="3397649" cy="3303764"/>
          </a:xfrm>
        </p:spPr>
        <p:txBody>
          <a:bodyPr anchor="t">
            <a:normAutofit fontScale="90000"/>
          </a:bodyPr>
          <a:lstStyle/>
          <a:p>
            <a:r>
              <a:rPr lang="en-US" sz="2700"/>
              <a:t>Somerset Spelling Bee!</a:t>
            </a:r>
            <a:br>
              <a:rPr lang="en-US" sz="2700"/>
            </a:br>
            <a:r>
              <a:rPr lang="en-US" sz="3100">
                <a:highlight>
                  <a:srgbClr val="FFFF00"/>
                </a:highlight>
              </a:rPr>
              <a:t>Come see Wiley in room 230!</a:t>
            </a:r>
            <a:br>
              <a:rPr lang="en-US" sz="3100">
                <a:highlight>
                  <a:srgbClr val="FFFF00"/>
                </a:highlight>
              </a:rPr>
            </a:br>
            <a:r>
              <a:rPr lang="en-US" sz="3100">
                <a:highlight>
                  <a:srgbClr val="00FFFF"/>
                </a:highlight>
              </a:rPr>
              <a:t>WE NEED SPELLERS! Come get a list to practice! </a:t>
            </a:r>
          </a:p>
        </p:txBody>
      </p:sp>
      <p:sp>
        <p:nvSpPr>
          <p:cNvPr id="5" name="Subtitle 4">
            <a:extLst>
              <a:ext uri="{FF2B5EF4-FFF2-40B4-BE49-F238E27FC236}">
                <a16:creationId xmlns:a16="http://schemas.microsoft.com/office/drawing/2014/main" id="{702304D8-CB10-9CF7-7B88-FF836791C19C}"/>
              </a:ext>
            </a:extLst>
          </p:cNvPr>
          <p:cNvSpPr>
            <a:spLocks noGrp="1"/>
          </p:cNvSpPr>
          <p:nvPr>
            <p:ph type="subTitle" idx="1"/>
          </p:nvPr>
        </p:nvSpPr>
        <p:spPr>
          <a:xfrm>
            <a:off x="521208" y="4354633"/>
            <a:ext cx="3397649" cy="1706533"/>
          </a:xfrm>
        </p:spPr>
        <p:txBody>
          <a:bodyPr anchor="t">
            <a:normAutofit lnSpcReduction="10000"/>
          </a:bodyPr>
          <a:lstStyle/>
          <a:p>
            <a:pPr>
              <a:lnSpc>
                <a:spcPct val="90000"/>
              </a:lnSpc>
            </a:pPr>
            <a:r>
              <a:rPr lang="en-US" sz="3200" b="1">
                <a:solidFill>
                  <a:srgbClr val="FF0000"/>
                </a:solidFill>
              </a:rPr>
              <a:t>THE BEE will be moved to early March! Date to come! </a:t>
            </a:r>
          </a:p>
          <a:p>
            <a:pPr>
              <a:lnSpc>
                <a:spcPct val="90000"/>
              </a:lnSpc>
            </a:pPr>
            <a:endParaRPr lang="en-US" sz="1900" b="1"/>
          </a:p>
          <a:p>
            <a:pPr>
              <a:lnSpc>
                <a:spcPct val="90000"/>
              </a:lnSpc>
            </a:pPr>
            <a:endParaRPr lang="en-US" sz="1900"/>
          </a:p>
        </p:txBody>
      </p:sp>
      <p:sp>
        <p:nvSpPr>
          <p:cNvPr id="1033" name="Freeform: Shape 1032">
            <a:extLst>
              <a:ext uri="{FF2B5EF4-FFF2-40B4-BE49-F238E27FC236}">
                <a16:creationId xmlns:a16="http://schemas.microsoft.com/office/drawing/2014/main" id="{06B5A8BF-0680-F9A7-27B1-3971EC934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1026" name="Picture 2" descr="Spelling Bee Архиви - U.S. Embassy in ...">
            <a:extLst>
              <a:ext uri="{FF2B5EF4-FFF2-40B4-BE49-F238E27FC236}">
                <a16:creationId xmlns:a16="http://schemas.microsoft.com/office/drawing/2014/main" id="{2BD6A6DC-9D83-F7EC-48CA-AAC2B97B669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19154" y="965741"/>
            <a:ext cx="7551931" cy="4531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608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AED1919-54A1-41C9-B30B-A3FF3F58E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26220" y="98104"/>
            <a:ext cx="4288094" cy="428809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6C8F63D-0287-CC85-D8F9-A54C0B1ADEB0}"/>
              </a:ext>
            </a:extLst>
          </p:cNvPr>
          <p:cNvPicPr>
            <a:picLocks noChangeAspect="1"/>
          </p:cNvPicPr>
          <p:nvPr/>
        </p:nvPicPr>
        <p:blipFill>
          <a:blip r:embed="rId2"/>
          <a:stretch>
            <a:fillRect/>
          </a:stretch>
        </p:blipFill>
        <p:spPr>
          <a:xfrm>
            <a:off x="3291109" y="941355"/>
            <a:ext cx="1758316" cy="2601592"/>
          </a:xfrm>
          <a:prstGeom prst="rect">
            <a:avLst/>
          </a:prstGeom>
        </p:spPr>
      </p:pic>
      <p:grpSp>
        <p:nvGrpSpPr>
          <p:cNvPr id="19" name="Group 18">
            <a:extLst>
              <a:ext uri="{FF2B5EF4-FFF2-40B4-BE49-F238E27FC236}">
                <a16:creationId xmlns:a16="http://schemas.microsoft.com/office/drawing/2014/main" id="{C4751043-2EE3-4222-9979-8E61D93DA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1848" y="2813300"/>
            <a:ext cx="3757487" cy="3757487"/>
            <a:chOff x="1881974" y="1174396"/>
            <a:chExt cx="5290997" cy="5290997"/>
          </a:xfrm>
        </p:grpSpPr>
        <p:sp>
          <p:nvSpPr>
            <p:cNvPr id="21" name="Oval 20">
              <a:extLst>
                <a:ext uri="{FF2B5EF4-FFF2-40B4-BE49-F238E27FC236}">
                  <a16:creationId xmlns:a16="http://schemas.microsoft.com/office/drawing/2014/main" id="{03FD8213-DB67-4E29-9615-984DB5991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4EDB257-28CF-422F-AE6A-B99E3FE811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350" y="2762501"/>
            <a:ext cx="3744592" cy="3744592"/>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531C59-DD61-4A9E-E1CD-562A01D5308E}"/>
              </a:ext>
            </a:extLst>
          </p:cNvPr>
          <p:cNvSpPr>
            <a:spLocks noGrp="1"/>
          </p:cNvSpPr>
          <p:nvPr>
            <p:ph type="title"/>
          </p:nvPr>
        </p:nvSpPr>
        <p:spPr>
          <a:xfrm>
            <a:off x="702591" y="3404608"/>
            <a:ext cx="3520789" cy="2666087"/>
          </a:xfrm>
        </p:spPr>
        <p:txBody>
          <a:bodyPr>
            <a:normAutofit/>
          </a:bodyPr>
          <a:lstStyle/>
          <a:p>
            <a:pPr algn="ctr"/>
            <a:r>
              <a:rPr lang="en-US" b="1" u="sng">
                <a:solidFill>
                  <a:schemeClr val="bg1"/>
                </a:solidFill>
              </a:rPr>
              <a:t>No Cell Phones</a:t>
            </a:r>
            <a:br>
              <a:rPr lang="en-US" b="1">
                <a:solidFill>
                  <a:schemeClr val="bg1"/>
                </a:solidFill>
              </a:rPr>
            </a:br>
            <a:r>
              <a:rPr lang="en-US" b="1" i="1">
                <a:solidFill>
                  <a:schemeClr val="bg1"/>
                </a:solidFill>
              </a:rPr>
              <a:t>Off and away the entire day</a:t>
            </a:r>
            <a:endParaRPr lang="en-US" b="1">
              <a:solidFill>
                <a:schemeClr val="bg1"/>
              </a:solidFill>
            </a:endParaRPr>
          </a:p>
        </p:txBody>
      </p:sp>
      <p:grpSp>
        <p:nvGrpSpPr>
          <p:cNvPr id="29"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33" name="Freeform: Shape 32">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205"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206" name="Freeform: Shape 205">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graphicFrame>
        <p:nvGraphicFramePr>
          <p:cNvPr id="15" name="Content Placeholder 8">
            <a:extLst>
              <a:ext uri="{FF2B5EF4-FFF2-40B4-BE49-F238E27FC236}">
                <a16:creationId xmlns:a16="http://schemas.microsoft.com/office/drawing/2014/main" id="{0D48F9BC-AE91-46FC-F8DA-352831898ACA}"/>
              </a:ext>
            </a:extLst>
          </p:cNvPr>
          <p:cNvGraphicFramePr>
            <a:graphicFrameLocks noGrp="1"/>
          </p:cNvGraphicFramePr>
          <p:nvPr>
            <p:ph idx="1"/>
            <p:extLst>
              <p:ext uri="{D42A27DB-BD31-4B8C-83A1-F6EECF244321}">
                <p14:modId xmlns:p14="http://schemas.microsoft.com/office/powerpoint/2010/main" val="3455761144"/>
              </p:ext>
            </p:extLst>
          </p:nvPr>
        </p:nvGraphicFramePr>
        <p:xfrm>
          <a:off x="6477270" y="1130846"/>
          <a:ext cx="497477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40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09262A20-1DB0-7684-7DB8-557A6ECAFAF1}"/>
              </a:ext>
            </a:extLst>
          </p:cNvPr>
          <p:cNvPicPr>
            <a:picLocks noGrp="1" noChangeAspect="1"/>
          </p:cNvPicPr>
          <p:nvPr>
            <p:ph idx="1"/>
          </p:nvPr>
        </p:nvPicPr>
        <p:blipFill>
          <a:blip r:embed="rId2"/>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246920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endParaRPr lang="en-US" sz="1350">
              <a:solidFill>
                <a:srgbClr val="FFFFFF"/>
              </a:solidFill>
              <a:latin typeface="Gill Sans Nova"/>
              <a:sym typeface="Arial"/>
            </a:endParaRPr>
          </a:p>
        </p:txBody>
      </p:sp>
      <p:sp>
        <p:nvSpPr>
          <p:cNvPr id="2" name="Title 1">
            <a:extLst>
              <a:ext uri="{FF2B5EF4-FFF2-40B4-BE49-F238E27FC236}">
                <a16:creationId xmlns:a16="http://schemas.microsoft.com/office/drawing/2014/main" id="{9613EBCB-D30D-9FDC-5D3C-99034C219A2E}"/>
              </a:ext>
            </a:extLst>
          </p:cNvPr>
          <p:cNvSpPr>
            <a:spLocks noGrp="1"/>
          </p:cNvSpPr>
          <p:nvPr>
            <p:ph type="ctrTitle"/>
          </p:nvPr>
        </p:nvSpPr>
        <p:spPr>
          <a:xfrm>
            <a:off x="1519749" y="899107"/>
            <a:ext cx="2871531" cy="1465074"/>
          </a:xfrm>
        </p:spPr>
        <p:txBody>
          <a:bodyPr anchor="t">
            <a:normAutofit/>
          </a:bodyPr>
          <a:lstStyle/>
          <a:p>
            <a:pPr algn="r"/>
            <a:r>
              <a:rPr lang="en-US" sz="4219">
                <a:solidFill>
                  <a:schemeClr val="bg1"/>
                </a:solidFill>
              </a:rPr>
              <a:t>Middle School</a:t>
            </a:r>
          </a:p>
        </p:txBody>
      </p:sp>
      <p:sp>
        <p:nvSpPr>
          <p:cNvPr id="3" name="Subtitle 2">
            <a:extLst>
              <a:ext uri="{FF2B5EF4-FFF2-40B4-BE49-F238E27FC236}">
                <a16:creationId xmlns:a16="http://schemas.microsoft.com/office/drawing/2014/main" id="{511E15DD-F04E-185B-CC5F-3962C913EF1E}"/>
              </a:ext>
            </a:extLst>
          </p:cNvPr>
          <p:cNvSpPr>
            <a:spLocks noGrp="1"/>
          </p:cNvSpPr>
          <p:nvPr>
            <p:ph type="subTitle" idx="1"/>
          </p:nvPr>
        </p:nvSpPr>
        <p:spPr>
          <a:xfrm>
            <a:off x="5828018" y="5180834"/>
            <a:ext cx="4510584" cy="1336223"/>
          </a:xfrm>
        </p:spPr>
        <p:txBody>
          <a:bodyPr vert="horz" lIns="64294" tIns="32147" rIns="64294" bIns="32147" rtlCol="0" anchor="t">
            <a:noAutofit/>
          </a:bodyPr>
          <a:lstStyle/>
          <a:p>
            <a:pPr algn="r"/>
            <a:r>
              <a:rPr lang="en-US" sz="1687">
                <a:solidFill>
                  <a:schemeClr val="bg1"/>
                </a:solidFill>
              </a:rPr>
              <a:t>Tickets on sale starting Monday February 23rd  </a:t>
            </a:r>
            <a:endParaRPr lang="en-US" sz="1969">
              <a:solidFill>
                <a:schemeClr val="bg1"/>
              </a:solidFill>
              <a:highlight>
                <a:srgbClr val="000000"/>
              </a:highlight>
            </a:endParaRPr>
          </a:p>
          <a:p>
            <a:pPr algn="r"/>
            <a:r>
              <a:rPr lang="en-US" sz="1969" i="1">
                <a:solidFill>
                  <a:schemeClr val="bg1"/>
                </a:solidFill>
                <a:highlight>
                  <a:srgbClr val="000000"/>
                </a:highlight>
              </a:rPr>
              <a:t>Friday February 27</a:t>
            </a:r>
            <a:r>
              <a:rPr lang="en-US" sz="1969" i="1" baseline="30000">
                <a:solidFill>
                  <a:schemeClr val="bg1"/>
                </a:solidFill>
                <a:highlight>
                  <a:srgbClr val="000000"/>
                </a:highlight>
              </a:rPr>
              <a:t>th</a:t>
            </a:r>
            <a:r>
              <a:rPr lang="en-US" sz="1969" i="1">
                <a:solidFill>
                  <a:schemeClr val="bg1"/>
                </a:solidFill>
                <a:highlight>
                  <a:srgbClr val="000000"/>
                </a:highlight>
              </a:rPr>
              <a:t> 8pm to 12 midnight   </a:t>
            </a:r>
          </a:p>
        </p:txBody>
      </p:sp>
      <p:sp>
        <p:nvSpPr>
          <p:cNvPr id="27"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58026" y="1807548"/>
            <a:ext cx="104278" cy="104279"/>
          </a:xfrm>
          <a:custGeom>
            <a:avLst/>
            <a:gdLst>
              <a:gd name="connsiteX0" fmla="*/ 129600 w 139037"/>
              <a:gd name="connsiteY0" fmla="*/ 60082 h 139039"/>
              <a:gd name="connsiteX1" fmla="*/ 78955 w 139037"/>
              <a:gd name="connsiteY1" fmla="*/ 60082 h 139039"/>
              <a:gd name="connsiteX2" fmla="*/ 78955 w 139037"/>
              <a:gd name="connsiteY2" fmla="*/ 9437 h 139039"/>
              <a:gd name="connsiteX3" fmla="*/ 69519 w 139037"/>
              <a:gd name="connsiteY3" fmla="*/ 0 h 139039"/>
              <a:gd name="connsiteX4" fmla="*/ 60082 w 139037"/>
              <a:gd name="connsiteY4" fmla="*/ 9437 h 139039"/>
              <a:gd name="connsiteX5" fmla="*/ 60082 w 139037"/>
              <a:gd name="connsiteY5" fmla="*/ 60082 h 139039"/>
              <a:gd name="connsiteX6" fmla="*/ 9437 w 139037"/>
              <a:gd name="connsiteY6" fmla="*/ 60082 h 139039"/>
              <a:gd name="connsiteX7" fmla="*/ 0 w 139037"/>
              <a:gd name="connsiteY7" fmla="*/ 69520 h 139039"/>
              <a:gd name="connsiteX8" fmla="*/ 9437 w 139037"/>
              <a:gd name="connsiteY8" fmla="*/ 78957 h 139039"/>
              <a:gd name="connsiteX9" fmla="*/ 60082 w 139037"/>
              <a:gd name="connsiteY9" fmla="*/ 78957 h 139039"/>
              <a:gd name="connsiteX10" fmla="*/ 60082 w 139037"/>
              <a:gd name="connsiteY10" fmla="*/ 129602 h 139039"/>
              <a:gd name="connsiteX11" fmla="*/ 69519 w 139037"/>
              <a:gd name="connsiteY11" fmla="*/ 139039 h 139039"/>
              <a:gd name="connsiteX12" fmla="*/ 78955 w 139037"/>
              <a:gd name="connsiteY12" fmla="*/ 129602 h 139039"/>
              <a:gd name="connsiteX13" fmla="*/ 78955 w 139037"/>
              <a:gd name="connsiteY13" fmla="*/ 78957 h 139039"/>
              <a:gd name="connsiteX14" fmla="*/ 129600 w 139037"/>
              <a:gd name="connsiteY14" fmla="*/ 78957 h 139039"/>
              <a:gd name="connsiteX15" fmla="*/ 139037 w 139037"/>
              <a:gd name="connsiteY15" fmla="*/ 69520 h 139039"/>
              <a:gd name="connsiteX16" fmla="*/ 129600 w 139037"/>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7" h="139039">
                <a:moveTo>
                  <a:pt x="129600" y="60082"/>
                </a:moveTo>
                <a:lnTo>
                  <a:pt x="78955" y="60082"/>
                </a:lnTo>
                <a:lnTo>
                  <a:pt x="78955" y="9437"/>
                </a:lnTo>
                <a:cubicBezTo>
                  <a:pt x="78955" y="4225"/>
                  <a:pt x="74730" y="0"/>
                  <a:pt x="69519" y="0"/>
                </a:cubicBezTo>
                <a:cubicBezTo>
                  <a:pt x="64307"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7" y="139039"/>
                  <a:pt x="69519" y="139039"/>
                </a:cubicBezTo>
                <a:cubicBezTo>
                  <a:pt x="74730" y="139039"/>
                  <a:pt x="78955" y="134814"/>
                  <a:pt x="78955" y="129602"/>
                </a:cubicBezTo>
                <a:lnTo>
                  <a:pt x="78955" y="78957"/>
                </a:lnTo>
                <a:lnTo>
                  <a:pt x="129600" y="78957"/>
                </a:lnTo>
                <a:cubicBezTo>
                  <a:pt x="134812" y="78957"/>
                  <a:pt x="139037" y="74731"/>
                  <a:pt x="139037" y="69520"/>
                </a:cubicBezTo>
                <a:cubicBezTo>
                  <a:pt x="139037" y="64308"/>
                  <a:pt x="134812" y="60082"/>
                  <a:pt x="129600" y="60082"/>
                </a:cubicBezTo>
                <a:close/>
              </a:path>
            </a:pathLst>
          </a:custGeom>
          <a:solidFill>
            <a:schemeClr val="bg1"/>
          </a:solidFill>
          <a:ln w="603" cap="flat">
            <a:noFill/>
            <a:prstDash val="solid"/>
            <a:miter/>
          </a:ln>
        </p:spPr>
        <p:txBody>
          <a:bodyPr rtlCol="0" anchor="ctr"/>
          <a:lstStyle/>
          <a:p>
            <a:pPr defTabSz="685797"/>
            <a:endParaRPr lang="en-US" sz="1350">
              <a:solidFill>
                <a:srgbClr val="000000"/>
              </a:solidFill>
              <a:latin typeface="Gill Sans Nova"/>
              <a:cs typeface="Arial"/>
              <a:sym typeface="Arial"/>
            </a:endParaRPr>
          </a:p>
        </p:txBody>
      </p:sp>
      <p:cxnSp>
        <p:nvCxnSpPr>
          <p:cNvPr id="29" name="Straight Connector 28">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09492" y="2049276"/>
            <a:ext cx="0" cy="3944815"/>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AE9D2DF-E840-41D6-8333-E04DC83D317D}"/>
              </a:ext>
            </a:extLst>
          </p:cNvPr>
          <p:cNvPicPr>
            <a:picLocks noChangeAspect="1"/>
          </p:cNvPicPr>
          <p:nvPr/>
        </p:nvPicPr>
        <p:blipFill>
          <a:blip r:embed="rId2"/>
          <a:stretch>
            <a:fillRect/>
          </a:stretch>
        </p:blipFill>
        <p:spPr>
          <a:xfrm>
            <a:off x="1519749" y="2033539"/>
            <a:ext cx="4570583" cy="2607345"/>
          </a:xfrm>
          <a:prstGeom prst="rect">
            <a:avLst/>
          </a:prstGeom>
        </p:spPr>
      </p:pic>
      <p:sp>
        <p:nvSpPr>
          <p:cNvPr id="31"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38602" y="2101737"/>
            <a:ext cx="95785" cy="95785"/>
          </a:xfrm>
          <a:custGeom>
            <a:avLst/>
            <a:gdLst>
              <a:gd name="connsiteX0" fmla="*/ 63857 w 127713"/>
              <a:gd name="connsiteY0" fmla="*/ 18874 h 127714"/>
              <a:gd name="connsiteX1" fmla="*/ 108839 w 127713"/>
              <a:gd name="connsiteY1" fmla="*/ 63857 h 127714"/>
              <a:gd name="connsiteX2" fmla="*/ 63857 w 127713"/>
              <a:gd name="connsiteY2" fmla="*/ 108840 h 127714"/>
              <a:gd name="connsiteX3" fmla="*/ 18874 w 127713"/>
              <a:gd name="connsiteY3" fmla="*/ 63857 h 127714"/>
              <a:gd name="connsiteX4" fmla="*/ 63857 w 127713"/>
              <a:gd name="connsiteY4" fmla="*/ 18874 h 127714"/>
              <a:gd name="connsiteX5" fmla="*/ 63857 w 127713"/>
              <a:gd name="connsiteY5" fmla="*/ 0 h 127714"/>
              <a:gd name="connsiteX6" fmla="*/ 0 w 127713"/>
              <a:gd name="connsiteY6" fmla="*/ 63857 h 127714"/>
              <a:gd name="connsiteX7" fmla="*/ 63857 w 127713"/>
              <a:gd name="connsiteY7" fmla="*/ 127714 h 127714"/>
              <a:gd name="connsiteX8" fmla="*/ 127713 w 127713"/>
              <a:gd name="connsiteY8" fmla="*/ 63857 h 127714"/>
              <a:gd name="connsiteX9" fmla="*/ 63857 w 127713"/>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4">
                <a:moveTo>
                  <a:pt x="63857" y="18874"/>
                </a:moveTo>
                <a:cubicBezTo>
                  <a:pt x="88700" y="18874"/>
                  <a:pt x="108839" y="39014"/>
                  <a:pt x="108839" y="63857"/>
                </a:cubicBezTo>
                <a:cubicBezTo>
                  <a:pt x="108839" y="88700"/>
                  <a:pt x="88700" y="108840"/>
                  <a:pt x="63857" y="108840"/>
                </a:cubicBezTo>
                <a:cubicBezTo>
                  <a:pt x="39013" y="108840"/>
                  <a:pt x="18874" y="88700"/>
                  <a:pt x="18874" y="63857"/>
                </a:cubicBezTo>
                <a:cubicBezTo>
                  <a:pt x="18898" y="39024"/>
                  <a:pt x="39023" y="18898"/>
                  <a:pt x="63857" y="18874"/>
                </a:cubicBezTo>
                <a:moveTo>
                  <a:pt x="63857" y="0"/>
                </a:moveTo>
                <a:cubicBezTo>
                  <a:pt x="28590" y="0"/>
                  <a:pt x="0" y="28590"/>
                  <a:pt x="0" y="63857"/>
                </a:cubicBezTo>
                <a:cubicBezTo>
                  <a:pt x="0" y="99124"/>
                  <a:pt x="28590" y="127714"/>
                  <a:pt x="63857" y="127714"/>
                </a:cubicBezTo>
                <a:cubicBezTo>
                  <a:pt x="99124" y="127714"/>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pPr defTabSz="685797"/>
            <a:endParaRPr lang="en-US" sz="1350">
              <a:solidFill>
                <a:srgbClr val="000000"/>
              </a:solidFill>
              <a:latin typeface="Gill Sans Nova"/>
              <a:cs typeface="Arial"/>
              <a:sym typeface="Arial"/>
            </a:endParaRPr>
          </a:p>
        </p:txBody>
      </p:sp>
      <p:sp>
        <p:nvSpPr>
          <p:cNvPr id="7" name="TextBox 6">
            <a:extLst>
              <a:ext uri="{FF2B5EF4-FFF2-40B4-BE49-F238E27FC236}">
                <a16:creationId xmlns:a16="http://schemas.microsoft.com/office/drawing/2014/main" id="{FADD0FAE-B5E5-6328-74DE-1C29F55A4296}"/>
              </a:ext>
            </a:extLst>
          </p:cNvPr>
          <p:cNvSpPr txBox="1"/>
          <p:nvPr/>
        </p:nvSpPr>
        <p:spPr>
          <a:xfrm>
            <a:off x="8186370" y="1889329"/>
            <a:ext cx="1928812" cy="216374"/>
          </a:xfrm>
          <a:prstGeom prst="rect">
            <a:avLst/>
          </a:prstGeom>
          <a:noFill/>
        </p:spPr>
        <p:txBody>
          <a:bodyPr rot="0" spcFirstLastPara="0" vertOverflow="overflow" horzOverflow="overflow" vert="horz" wrap="square" lIns="64294" tIns="32147" rIns="64294" bIns="32147" numCol="1" spcCol="0" rtlCol="0" fromWordArt="0" anchor="t" anchorCtr="0" forceAA="0" compatLnSpc="1">
            <a:prstTxWarp prst="textNoShape">
              <a:avLst/>
            </a:prstTxWarp>
            <a:spAutoFit/>
          </a:bodyPr>
          <a:lstStyle/>
          <a:p>
            <a:pPr defTabSz="642915"/>
            <a:endParaRPr lang="en-US" sz="984" kern="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id="{B30810E8-7699-D1CC-C9AC-6DCD038C4178}"/>
              </a:ext>
            </a:extLst>
          </p:cNvPr>
          <p:cNvSpPr txBox="1"/>
          <p:nvPr/>
        </p:nvSpPr>
        <p:spPr>
          <a:xfrm>
            <a:off x="6196617" y="1183316"/>
            <a:ext cx="3803263" cy="3701045"/>
          </a:xfrm>
          <a:prstGeom prst="rect">
            <a:avLst/>
          </a:prstGeom>
          <a:noFill/>
        </p:spPr>
        <p:txBody>
          <a:bodyPr rot="0" spcFirstLastPara="0" vertOverflow="overflow" horzOverflow="overflow" vert="horz" wrap="square" lIns="64294" tIns="32147" rIns="64294" bIns="32147" numCol="1" spcCol="0" rtlCol="0" fromWordArt="0" anchor="t" anchorCtr="0" forceAA="0" compatLnSpc="1">
            <a:prstTxWarp prst="textNoShape">
              <a:avLst/>
            </a:prstTxWarp>
            <a:spAutoFit/>
          </a:bodyPr>
          <a:lstStyle/>
          <a:p>
            <a:pPr marL="200911" indent="-200911" defTabSz="642915">
              <a:buFont typeface="Arial"/>
              <a:buChar char="•"/>
            </a:pPr>
            <a:r>
              <a:rPr lang="en-US" sz="1969" b="1" kern="0">
                <a:solidFill>
                  <a:srgbClr val="000000"/>
                </a:solidFill>
                <a:latin typeface="Arial"/>
                <a:cs typeface="Arial"/>
                <a:sym typeface="Arial"/>
              </a:rPr>
              <a:t>The cost is $15 in advance, $25 at the door</a:t>
            </a:r>
          </a:p>
          <a:p>
            <a:pPr marL="200911" indent="-200911" defTabSz="642915">
              <a:buFont typeface="Arial"/>
              <a:buChar char="•"/>
            </a:pPr>
            <a:r>
              <a:rPr lang="en-US" sz="1969" b="1" kern="0">
                <a:solidFill>
                  <a:srgbClr val="000000"/>
                </a:solidFill>
                <a:latin typeface="Arial"/>
                <a:cs typeface="Arial"/>
                <a:sym typeface="Arial"/>
              </a:rPr>
              <a:t>Tickets will be sold Online via School Store</a:t>
            </a:r>
          </a:p>
          <a:p>
            <a:pPr defTabSz="642915"/>
            <a:endParaRPr lang="en-US" sz="1969" b="1" kern="0">
              <a:solidFill>
                <a:srgbClr val="000000"/>
              </a:solidFill>
              <a:latin typeface="Arial"/>
              <a:cs typeface="Arial"/>
              <a:sym typeface="Arial"/>
            </a:endParaRPr>
          </a:p>
          <a:p>
            <a:pPr marL="200911" indent="-200911" defTabSz="642915">
              <a:buFont typeface="Arial"/>
              <a:buChar char="•"/>
            </a:pPr>
            <a:r>
              <a:rPr lang="en-US" sz="1687" b="1" i="1" kern="0">
                <a:solidFill>
                  <a:srgbClr val="000000"/>
                </a:solidFill>
                <a:latin typeface="Arial"/>
                <a:cs typeface="Arial"/>
                <a:sym typeface="Arial"/>
              </a:rPr>
              <a:t> somersetcollegeprep.org</a:t>
            </a:r>
          </a:p>
          <a:p>
            <a:pPr marL="200911" indent="-200911" defTabSz="642915">
              <a:buFont typeface="Arial"/>
              <a:buChar char="•"/>
            </a:pPr>
            <a:endParaRPr lang="en-US" sz="1687" b="1" kern="0">
              <a:solidFill>
                <a:srgbClr val="000000"/>
              </a:solidFill>
              <a:latin typeface="Arial"/>
              <a:cs typeface="Arial"/>
              <a:sym typeface="Arial"/>
            </a:endParaRPr>
          </a:p>
          <a:p>
            <a:pPr marL="200911" indent="-200911" defTabSz="642915">
              <a:buFont typeface="Arial"/>
              <a:buChar char="•"/>
            </a:pPr>
            <a:r>
              <a:rPr lang="en-US" sz="1969" b="1" kern="0">
                <a:solidFill>
                  <a:srgbClr val="000000"/>
                </a:solidFill>
                <a:latin typeface="Arial"/>
                <a:cs typeface="Arial"/>
                <a:sym typeface="Arial"/>
              </a:rPr>
              <a:t>Permission slips are available in the front office  </a:t>
            </a:r>
          </a:p>
          <a:p>
            <a:pPr marL="200911" indent="-200911" defTabSz="642915">
              <a:buFont typeface="Arial"/>
              <a:buChar char="•"/>
            </a:pPr>
            <a:r>
              <a:rPr lang="en-US" sz="1969" b="1" kern="0">
                <a:solidFill>
                  <a:srgbClr val="000000"/>
                </a:solidFill>
                <a:latin typeface="Arial"/>
                <a:cs typeface="Arial"/>
                <a:sym typeface="Arial"/>
              </a:rPr>
              <a:t>Questions </a:t>
            </a:r>
          </a:p>
          <a:p>
            <a:pPr defTabSz="642915"/>
            <a:r>
              <a:rPr lang="en-US" sz="1969" b="1" kern="0">
                <a:solidFill>
                  <a:srgbClr val="000000"/>
                </a:solidFill>
                <a:latin typeface="Arial"/>
                <a:cs typeface="Arial"/>
                <a:sym typeface="Arial"/>
              </a:rPr>
              <a:t>   See Mr. Horne</a:t>
            </a:r>
          </a:p>
          <a:p>
            <a:pPr marL="200911" indent="-200911" defTabSz="642915">
              <a:buFont typeface="Arial"/>
              <a:buChar char="•"/>
            </a:pPr>
            <a:endParaRPr lang="en-US" sz="1266" kern="0">
              <a:solidFill>
                <a:srgbClr val="000000"/>
              </a:solidFill>
              <a:highlight>
                <a:srgbClr val="FF0000"/>
              </a:highlight>
              <a:latin typeface="Arial"/>
              <a:cs typeface="Arial"/>
              <a:sym typeface="Arial"/>
            </a:endParaRPr>
          </a:p>
          <a:p>
            <a:pPr marL="200911" indent="-200911" defTabSz="642915">
              <a:buFont typeface="Arial"/>
              <a:buChar char="•"/>
            </a:pPr>
            <a:endParaRPr lang="en-US" sz="1266" kern="0">
              <a:solidFill>
                <a:srgbClr val="000000"/>
              </a:solidFill>
              <a:latin typeface="Arial"/>
              <a:cs typeface="Arial"/>
              <a:sym typeface="Arial"/>
            </a:endParaRPr>
          </a:p>
        </p:txBody>
      </p:sp>
      <p:sp>
        <p:nvSpPr>
          <p:cNvPr id="4" name="TextBox 3">
            <a:extLst>
              <a:ext uri="{FF2B5EF4-FFF2-40B4-BE49-F238E27FC236}">
                <a16:creationId xmlns:a16="http://schemas.microsoft.com/office/drawing/2014/main" id="{A7D07F6A-7EB9-E9AA-A45D-735F4BD7A3B0}"/>
              </a:ext>
            </a:extLst>
          </p:cNvPr>
          <p:cNvSpPr txBox="1"/>
          <p:nvPr/>
        </p:nvSpPr>
        <p:spPr>
          <a:xfrm>
            <a:off x="2006203" y="4875609"/>
            <a:ext cx="3390672" cy="351956"/>
          </a:xfrm>
          <a:prstGeom prst="rect">
            <a:avLst/>
          </a:prstGeom>
          <a:noFill/>
        </p:spPr>
        <p:txBody>
          <a:bodyPr wrap="none" rtlCol="0">
            <a:spAutoFit/>
          </a:bodyPr>
          <a:lstStyle/>
          <a:p>
            <a:pPr defTabSz="642915"/>
            <a:r>
              <a:rPr lang="en-US" sz="1687" b="1" i="1" kern="0">
                <a:solidFill>
                  <a:srgbClr val="000000"/>
                </a:solidFill>
                <a:latin typeface="Arial"/>
                <a:cs typeface="Arial"/>
                <a:sym typeface="Arial"/>
              </a:rPr>
              <a:t>Enjoy a night of fun on campus</a:t>
            </a:r>
          </a:p>
        </p:txBody>
      </p:sp>
    </p:spTree>
    <p:extLst>
      <p:ext uri="{BB962C8B-B14F-4D97-AF65-F5344CB8AC3E}">
        <p14:creationId xmlns:p14="http://schemas.microsoft.com/office/powerpoint/2010/main" val="31003451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955B3A-C08D-43E6-ABEF-A4F616FB6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11" name="Rectangle 10">
            <a:extLst>
              <a:ext uri="{FF2B5EF4-FFF2-40B4-BE49-F238E27FC236}">
                <a16:creationId xmlns:a16="http://schemas.microsoft.com/office/drawing/2014/main" id="{C719694A-8B4E-4127-9C08-9B8F39B6F2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13" name="Rectangle 12">
            <a:extLst>
              <a:ext uri="{FF2B5EF4-FFF2-40B4-BE49-F238E27FC236}">
                <a16:creationId xmlns:a16="http://schemas.microsoft.com/office/drawing/2014/main" id="{52D36E6B-D7EF-409B-B48D-1628C06EE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2" name="Title 1">
            <a:extLst>
              <a:ext uri="{FF2B5EF4-FFF2-40B4-BE49-F238E27FC236}">
                <a16:creationId xmlns:a16="http://schemas.microsoft.com/office/drawing/2014/main" id="{109CB662-5B0F-9E94-F442-336AE2FDF8D6}"/>
              </a:ext>
            </a:extLst>
          </p:cNvPr>
          <p:cNvSpPr>
            <a:spLocks noGrp="1"/>
          </p:cNvSpPr>
          <p:nvPr>
            <p:ph type="ctrTitle"/>
          </p:nvPr>
        </p:nvSpPr>
        <p:spPr>
          <a:xfrm>
            <a:off x="422899" y="3854831"/>
            <a:ext cx="5278995" cy="2156581"/>
          </a:xfrm>
        </p:spPr>
        <p:txBody>
          <a:bodyPr anchor="t">
            <a:normAutofit/>
          </a:bodyPr>
          <a:lstStyle/>
          <a:p>
            <a:pPr algn="l"/>
            <a:r>
              <a:rPr lang="en-US" sz="4800"/>
              <a:t>2026-2027 Course Selection Forms are Now in your Email</a:t>
            </a:r>
          </a:p>
        </p:txBody>
      </p:sp>
      <p:sp>
        <p:nvSpPr>
          <p:cNvPr id="3" name="Subtitle 2">
            <a:extLst>
              <a:ext uri="{FF2B5EF4-FFF2-40B4-BE49-F238E27FC236}">
                <a16:creationId xmlns:a16="http://schemas.microsoft.com/office/drawing/2014/main" id="{60736EFA-47B8-6E07-882E-290FDA194E50}"/>
              </a:ext>
            </a:extLst>
          </p:cNvPr>
          <p:cNvSpPr>
            <a:spLocks noGrp="1"/>
          </p:cNvSpPr>
          <p:nvPr>
            <p:ph type="subTitle" idx="1"/>
          </p:nvPr>
        </p:nvSpPr>
        <p:spPr>
          <a:xfrm>
            <a:off x="6156182" y="3854831"/>
            <a:ext cx="4700133" cy="973202"/>
          </a:xfrm>
        </p:spPr>
        <p:style>
          <a:lnRef idx="2">
            <a:schemeClr val="dk1"/>
          </a:lnRef>
          <a:fillRef idx="1">
            <a:schemeClr val="lt1"/>
          </a:fillRef>
          <a:effectRef idx="0">
            <a:schemeClr val="dk1"/>
          </a:effectRef>
          <a:fontRef idx="minor">
            <a:schemeClr val="dk1"/>
          </a:fontRef>
        </p:style>
        <p:txBody>
          <a:bodyPr anchor="t">
            <a:normAutofit/>
          </a:bodyPr>
          <a:lstStyle/>
          <a:p>
            <a:pPr algn="l"/>
            <a:r>
              <a:rPr lang="en-US" sz="2200"/>
              <a:t>The links to submit your requests for next year are active through March 6th</a:t>
            </a:r>
          </a:p>
        </p:txBody>
      </p:sp>
      <p:sp>
        <p:nvSpPr>
          <p:cNvPr id="15" name="Rectangle 14">
            <a:extLst>
              <a:ext uri="{FF2B5EF4-FFF2-40B4-BE49-F238E27FC236}">
                <a16:creationId xmlns:a16="http://schemas.microsoft.com/office/drawing/2014/main" id="{816D2053-BB10-4615-A38D-86EEC0D86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422144" cy="3599020"/>
          </a:xfrm>
          <a:prstGeom prst="rect">
            <a:avLst/>
          </a:prstGeom>
          <a:solidFill>
            <a:srgbClr val="13D9FF">
              <a:alpha val="25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000000"/>
              </a:solidFill>
              <a:effectLst/>
              <a:uLnTx/>
              <a:uFillTx/>
              <a:latin typeface="Helvetica Neue Medium"/>
              <a:ea typeface="Helvetica Neue Medium"/>
              <a:cs typeface="Helvetica Neue Medium"/>
              <a:sym typeface="Helvetica Neue Medium"/>
            </a:endParaRPr>
          </a:p>
        </p:txBody>
      </p:sp>
      <p:pic>
        <p:nvPicPr>
          <p:cNvPr id="4" name="Picture 3" descr="Multicolored smoke gradient">
            <a:extLst>
              <a:ext uri="{FF2B5EF4-FFF2-40B4-BE49-F238E27FC236}">
                <a16:creationId xmlns:a16="http://schemas.microsoft.com/office/drawing/2014/main" id="{6FFE4343-914D-CD79-09CF-BE7AD4DE5A6C}"/>
              </a:ext>
            </a:extLst>
          </p:cNvPr>
          <p:cNvPicPr>
            <a:picLocks noChangeAspect="1"/>
          </p:cNvPicPr>
          <p:nvPr/>
        </p:nvPicPr>
        <p:blipFill>
          <a:blip r:embed="rId2"/>
          <a:srcRect t="25916" r="-1" b="25432"/>
          <a:stretch>
            <a:fillRect/>
          </a:stretch>
        </p:blipFill>
        <p:spPr>
          <a:xfrm>
            <a:off x="422145" y="10"/>
            <a:ext cx="11082529" cy="3599011"/>
          </a:xfrm>
          <a:prstGeom prst="rect">
            <a:avLst/>
          </a:prstGeom>
        </p:spPr>
      </p:pic>
      <p:cxnSp>
        <p:nvCxnSpPr>
          <p:cNvPr id="17" name="Straight Connector 16">
            <a:extLst>
              <a:ext uri="{FF2B5EF4-FFF2-40B4-BE49-F238E27FC236}">
                <a16:creationId xmlns:a16="http://schemas.microsoft.com/office/drawing/2014/main" id="{CF2CC60F-C99A-48C5-856F-3C79856E9E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13D9FF"/>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8A2ED1C-4B10-41E7-9BF6-7447B99B98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13D9FF"/>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11275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E9538-B2C9-626B-8AE6-62CC58743A6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0B5FE81-94C7-375E-4A02-6C998202AA58}"/>
              </a:ext>
            </a:extLst>
          </p:cNvPr>
          <p:cNvSpPr>
            <a:spLocks noGrp="1"/>
          </p:cNvSpPr>
          <p:nvPr>
            <p:ph idx="1"/>
          </p:nvPr>
        </p:nvSpPr>
        <p:spPr/>
        <p:txBody>
          <a:bodyPr/>
          <a:lstStyle/>
          <a:p>
            <a:endParaRPr lang="en-US"/>
          </a:p>
        </p:txBody>
      </p:sp>
      <p:sp>
        <p:nvSpPr>
          <p:cNvPr id="4" name="AutoShape 2" descr="Image preview">
            <a:extLst>
              <a:ext uri="{FF2B5EF4-FFF2-40B4-BE49-F238E27FC236}">
                <a16:creationId xmlns:a16="http://schemas.microsoft.com/office/drawing/2014/main" id="{523C8AFC-0E89-A15A-DEFD-758A3599570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F4E87F38-3A7F-2CFE-9342-BDFCE7274BB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140435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0C641-DC86-F7EB-C480-FAEB1FB95B4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D83F72E-CECE-9995-3F24-83D06EC501D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FAF2D2D-633C-4A05-0724-77F69EA5CE51}"/>
              </a:ext>
            </a:extLst>
          </p:cNvPr>
          <p:cNvPicPr>
            <a:picLocks noChangeAspect="1"/>
          </p:cNvPicPr>
          <p:nvPr/>
        </p:nvPicPr>
        <p:blipFill>
          <a:blip r:embed="rId2"/>
          <a:stretch>
            <a:fillRect/>
          </a:stretch>
        </p:blipFill>
        <p:spPr>
          <a:xfrm>
            <a:off x="2400300" y="0"/>
            <a:ext cx="7672388" cy="6858000"/>
          </a:xfrm>
          <a:prstGeom prst="rect">
            <a:avLst/>
          </a:prstGeom>
        </p:spPr>
      </p:pic>
    </p:spTree>
    <p:extLst>
      <p:ext uri="{BB962C8B-B14F-4D97-AF65-F5344CB8AC3E}">
        <p14:creationId xmlns:p14="http://schemas.microsoft.com/office/powerpoint/2010/main" val="22073427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C1B20-0326-5DBF-8262-B53D53482FDE}"/>
            </a:ext>
          </a:extLst>
        </p:cNvPr>
        <p:cNvGrpSpPr/>
        <p:nvPr/>
      </p:nvGrpSpPr>
      <p:grpSpPr>
        <a:xfrm>
          <a:off x="0" y="0"/>
          <a:ext cx="0" cy="0"/>
          <a:chOff x="0" y="0"/>
          <a:chExt cx="0" cy="0"/>
        </a:xfrm>
      </p:grpSpPr>
      <p:pic>
        <p:nvPicPr>
          <p:cNvPr id="2" name="Picture 1" descr="Stuart Composite Squadron | Civil Air ...">
            <a:extLst>
              <a:ext uri="{FF2B5EF4-FFF2-40B4-BE49-F238E27FC236}">
                <a16:creationId xmlns:a16="http://schemas.microsoft.com/office/drawing/2014/main" id="{FE396BD8-2398-9CA2-26FB-63D9E14A1461}"/>
              </a:ext>
            </a:extLst>
          </p:cNvPr>
          <p:cNvPicPr>
            <a:picLocks noChangeAspect="1"/>
          </p:cNvPicPr>
          <p:nvPr/>
        </p:nvPicPr>
        <p:blipFill>
          <a:blip r:embed="rId2"/>
          <a:stretch>
            <a:fillRect/>
          </a:stretch>
        </p:blipFill>
        <p:spPr>
          <a:xfrm>
            <a:off x="9701288" y="8844"/>
            <a:ext cx="2502558" cy="2516936"/>
          </a:xfrm>
          <a:prstGeom prst="rect">
            <a:avLst/>
          </a:prstGeom>
        </p:spPr>
      </p:pic>
      <p:pic>
        <p:nvPicPr>
          <p:cNvPr id="10" name="Picture 9" descr="No photo description available.">
            <a:extLst>
              <a:ext uri="{FF2B5EF4-FFF2-40B4-BE49-F238E27FC236}">
                <a16:creationId xmlns:a16="http://schemas.microsoft.com/office/drawing/2014/main" id="{CC159EEA-5519-146C-5E38-E008EFA80ACD}"/>
              </a:ext>
            </a:extLst>
          </p:cNvPr>
          <p:cNvPicPr>
            <a:picLocks noChangeAspect="1"/>
          </p:cNvPicPr>
          <p:nvPr/>
        </p:nvPicPr>
        <p:blipFill>
          <a:blip r:embed="rId3"/>
          <a:srcRect l="13002" t="16129" r="9132" b="17"/>
          <a:stretch>
            <a:fillRect/>
          </a:stretch>
        </p:blipFill>
        <p:spPr>
          <a:xfrm>
            <a:off x="-5802" y="4437991"/>
            <a:ext cx="3164750" cy="2414801"/>
          </a:xfrm>
          <a:prstGeom prst="rect">
            <a:avLst/>
          </a:prstGeom>
        </p:spPr>
      </p:pic>
      <p:sp>
        <p:nvSpPr>
          <p:cNvPr id="3" name="Subtitle 2">
            <a:extLst>
              <a:ext uri="{FF2B5EF4-FFF2-40B4-BE49-F238E27FC236}">
                <a16:creationId xmlns:a16="http://schemas.microsoft.com/office/drawing/2014/main" id="{CB171F12-BB19-1FDF-2392-3F8C5C2B2FCE}"/>
              </a:ext>
            </a:extLst>
          </p:cNvPr>
          <p:cNvSpPr>
            <a:spLocks noGrp="1"/>
          </p:cNvSpPr>
          <p:nvPr>
            <p:ph type="subTitle" idx="1"/>
          </p:nvPr>
        </p:nvSpPr>
        <p:spPr>
          <a:xfrm>
            <a:off x="2183938" y="3104938"/>
            <a:ext cx="9144000" cy="2389007"/>
          </a:xfrm>
        </p:spPr>
        <p:txBody>
          <a:bodyPr vert="horz" lIns="91440" tIns="45720" rIns="91440" bIns="45720" rtlCol="0" anchor="t">
            <a:normAutofit/>
          </a:bodyPr>
          <a:lstStyle/>
          <a:p>
            <a:r>
              <a:rPr lang="en-US"/>
              <a:t> </a:t>
            </a:r>
          </a:p>
        </p:txBody>
      </p:sp>
      <p:pic>
        <p:nvPicPr>
          <p:cNvPr id="7" name="Picture 6" descr="A plane in the sky&#10;&#10;AI-generated content may be incorrect.">
            <a:extLst>
              <a:ext uri="{FF2B5EF4-FFF2-40B4-BE49-F238E27FC236}">
                <a16:creationId xmlns:a16="http://schemas.microsoft.com/office/drawing/2014/main" id="{AC373FD4-4C9E-2662-B748-D470A308767C}"/>
              </a:ext>
            </a:extLst>
          </p:cNvPr>
          <p:cNvPicPr>
            <a:picLocks noChangeAspect="1"/>
          </p:cNvPicPr>
          <p:nvPr/>
        </p:nvPicPr>
        <p:blipFill>
          <a:blip r:embed="rId4">
            <a:extLst>
              <a:ext uri="{837473B0-CC2E-450A-ABE3-18F120FF3D39}">
                <a1611:picAttrSrcUrl xmlns:a1611="http://schemas.microsoft.com/office/drawing/2016/11/main" r:id="rId5"/>
              </a:ext>
            </a:extLst>
          </a:blip>
          <a:srcRect l="3379" t="7955" r="1935" b="5896"/>
          <a:stretch>
            <a:fillRect/>
          </a:stretch>
        </p:blipFill>
        <p:spPr>
          <a:xfrm>
            <a:off x="4083035" y="1709503"/>
            <a:ext cx="3990078" cy="2170831"/>
          </a:xfrm>
          <a:prstGeom prst="rect">
            <a:avLst/>
          </a:prstGeom>
        </p:spPr>
      </p:pic>
      <p:sp>
        <p:nvSpPr>
          <p:cNvPr id="4" name="TextBox 3">
            <a:extLst>
              <a:ext uri="{FF2B5EF4-FFF2-40B4-BE49-F238E27FC236}">
                <a16:creationId xmlns:a16="http://schemas.microsoft.com/office/drawing/2014/main" id="{9D1B480B-1F03-13ED-5CF0-F8FB7FA158A8}"/>
              </a:ext>
            </a:extLst>
          </p:cNvPr>
          <p:cNvSpPr txBox="1"/>
          <p:nvPr/>
        </p:nvSpPr>
        <p:spPr>
          <a:xfrm>
            <a:off x="2399632" y="320390"/>
            <a:ext cx="7671386"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F9ED5">
                    <a:lumMod val="49000"/>
                  </a:srgbClr>
                </a:solidFill>
                <a:effectLst/>
                <a:uLnTx/>
                <a:uFillTx/>
                <a:latin typeface="Sagona Book"/>
                <a:ea typeface="Calibri"/>
                <a:cs typeface="Calibri"/>
              </a:rPr>
              <a:t>                               </a:t>
            </a: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Are you interested in                      </a:t>
            </a:r>
            <a:endPar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   </a:t>
            </a: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Aerospace</a:t>
            </a: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 </a:t>
            </a: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Leadership, </a:t>
            </a: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or </a:t>
            </a: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Emergency Services</a:t>
            </a: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a:t>
            </a:r>
            <a:endParaRPr kumimoji="0" lang="en-US" sz="2400" b="0" i="0" u="none" strike="noStrike" kern="1200" cap="none" spc="0" normalizeH="0" baseline="0" noProof="0">
              <a:ln>
                <a:noFill/>
              </a:ln>
              <a:solidFill>
                <a:srgbClr val="0F9ED5">
                  <a:lumMod val="49000"/>
                </a:srgbClr>
              </a:solidFill>
              <a:effectLst/>
              <a:uLnTx/>
              <a:uFillTx/>
              <a:latin typeface="Sagona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                       Welcome to the </a:t>
            </a: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Civil Air Patrol!</a:t>
            </a:r>
          </a:p>
        </p:txBody>
      </p:sp>
      <p:sp>
        <p:nvSpPr>
          <p:cNvPr id="8" name="TextBox 7">
            <a:extLst>
              <a:ext uri="{FF2B5EF4-FFF2-40B4-BE49-F238E27FC236}">
                <a16:creationId xmlns:a16="http://schemas.microsoft.com/office/drawing/2014/main" id="{040E88A9-5F88-C965-52C5-2A3FEA875992}"/>
              </a:ext>
            </a:extLst>
          </p:cNvPr>
          <p:cNvSpPr txBox="1"/>
          <p:nvPr/>
        </p:nvSpPr>
        <p:spPr>
          <a:xfrm>
            <a:off x="3159946" y="4435057"/>
            <a:ext cx="541005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You are welcome to join 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Tuesdays, 7:00 pm </a:t>
            </a:r>
            <a:endPar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IRSC Chastain Campus Building B</a:t>
            </a:r>
            <a:endParaRPr kumimoji="0" lang="en-US" sz="1800" b="0" i="0" u="none" strike="noStrike" kern="1200" cap="none" spc="0" normalizeH="0" baseline="0" noProof="0">
              <a:ln>
                <a:noFill/>
              </a:ln>
              <a:solidFill>
                <a:srgbClr val="0F9ED5">
                  <a:lumMod val="49000"/>
                </a:srgbClr>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 2400 SE Salerno Rd. </a:t>
            </a:r>
            <a:endParaRPr kumimoji="0" lang="en-US" sz="1800" b="0" i="0" u="none" strike="noStrike" kern="1200" cap="none" spc="0" normalizeH="0" baseline="0" noProof="0">
              <a:ln>
                <a:noFill/>
              </a:ln>
              <a:solidFill>
                <a:srgbClr val="0F9ED5">
                  <a:lumMod val="49000"/>
                </a:srgbClr>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Stuart FL. 34997 </a:t>
            </a:r>
            <a:endParaRPr kumimoji="0" lang="en-US" sz="1800" b="0" i="0" u="none" strike="noStrike" kern="1200" cap="none" spc="0" normalizeH="0" baseline="0" noProof="0">
              <a:ln>
                <a:noFill/>
              </a:ln>
              <a:solidFill>
                <a:srgbClr val="0F9ED5">
                  <a:lumMod val="49000"/>
                </a:srgbClr>
              </a:solidFill>
              <a:effectLst/>
              <a:uLnTx/>
              <a:uFillTx/>
              <a:latin typeface="Aptos" panose="020B0004020202020204"/>
              <a:ea typeface="+mn-ea"/>
              <a:cs typeface="+mn-cs"/>
            </a:endParaRPr>
          </a:p>
        </p:txBody>
      </p:sp>
      <p:pic>
        <p:nvPicPr>
          <p:cNvPr id="9" name="Picture 8" descr="CAP_Vertical_AUX_sm_87DDA0092D5FE.jpeg (279×250)">
            <a:extLst>
              <a:ext uri="{FF2B5EF4-FFF2-40B4-BE49-F238E27FC236}">
                <a16:creationId xmlns:a16="http://schemas.microsoft.com/office/drawing/2014/main" id="{5096E1A2-200F-5866-4B17-F34570AE89D6}"/>
              </a:ext>
            </a:extLst>
          </p:cNvPr>
          <p:cNvPicPr>
            <a:picLocks noChangeAspect="1"/>
          </p:cNvPicPr>
          <p:nvPr/>
        </p:nvPicPr>
        <p:blipFill>
          <a:blip r:embed="rId6"/>
          <a:srcRect l="13934" t="9506" r="11574" b="6571"/>
          <a:stretch>
            <a:fillRect/>
          </a:stretch>
        </p:blipFill>
        <p:spPr>
          <a:xfrm>
            <a:off x="-13389" y="-8174"/>
            <a:ext cx="2527190" cy="2518571"/>
          </a:xfrm>
          <a:prstGeom prst="rect">
            <a:avLst/>
          </a:prstGeom>
        </p:spPr>
      </p:pic>
      <p:sp>
        <p:nvSpPr>
          <p:cNvPr id="6" name="TextBox 5">
            <a:extLst>
              <a:ext uri="{FF2B5EF4-FFF2-40B4-BE49-F238E27FC236}">
                <a16:creationId xmlns:a16="http://schemas.microsoft.com/office/drawing/2014/main" id="{B5862DF0-D48D-7577-BD2F-F9FDCF3BDB26}"/>
              </a:ext>
            </a:extLst>
          </p:cNvPr>
          <p:cNvSpPr txBox="1"/>
          <p:nvPr/>
        </p:nvSpPr>
        <p:spPr>
          <a:xfrm>
            <a:off x="38872" y="2219436"/>
            <a:ext cx="462663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F9ED5">
                    <a:lumMod val="49000"/>
                  </a:srgbClr>
                </a:solidFill>
                <a:effectLst/>
                <a:uLnTx/>
                <a:uFillTx/>
                <a:latin typeface="Sagona Book"/>
                <a:ea typeface="+mn-ea"/>
                <a:cs typeface="+mn-cs"/>
              </a:rPr>
              <a:t>The Civil Air </a:t>
            </a: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Patrol</a:t>
            </a:r>
            <a:r>
              <a:rPr kumimoji="0" lang="en-US" sz="2400" b="0" i="0" u="none" strike="noStrike" kern="1200" cap="none" spc="0" normalizeH="0" baseline="0" noProof="0">
                <a:ln>
                  <a:noFill/>
                </a:ln>
                <a:solidFill>
                  <a:srgbClr val="0F9ED5">
                    <a:lumMod val="49000"/>
                  </a:srgbClr>
                </a:solidFill>
                <a:effectLst/>
                <a:uLnTx/>
                <a:uFillTx/>
                <a:latin typeface="Sagona Book"/>
                <a:ea typeface="+mn-ea"/>
                <a:cs typeface="+mn-cs"/>
              </a:rPr>
              <a:t> offers..</a:t>
            </a:r>
          </a:p>
        </p:txBody>
      </p:sp>
      <p:sp>
        <p:nvSpPr>
          <p:cNvPr id="12" name="TextBox 11">
            <a:extLst>
              <a:ext uri="{FF2B5EF4-FFF2-40B4-BE49-F238E27FC236}">
                <a16:creationId xmlns:a16="http://schemas.microsoft.com/office/drawing/2014/main" id="{C8F16E2A-E68B-E907-2995-58E43EDDF58F}"/>
              </a:ext>
            </a:extLst>
          </p:cNvPr>
          <p:cNvSpPr txBox="1"/>
          <p:nvPr/>
        </p:nvSpPr>
        <p:spPr>
          <a:xfrm>
            <a:off x="-7168" y="2676938"/>
            <a:ext cx="684616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9ED5">
                    <a:lumMod val="49000"/>
                  </a:srgbClr>
                </a:solidFill>
                <a:effectLst/>
                <a:uLnTx/>
                <a:uFillTx/>
                <a:latin typeface="Sagona Book"/>
                <a:ea typeface="+mn-ea"/>
                <a:cs typeface="+mn-cs"/>
              </a:rPr>
              <a:t>Free Orientation Flights</a:t>
            </a:r>
            <a:endParaRPr kumimoji="0" lang="en-US" sz="1800" b="0" i="0" u="none" strike="noStrike" kern="1200" cap="none" spc="0" normalizeH="0" baseline="0" noProof="0">
              <a:ln>
                <a:noFill/>
              </a:ln>
              <a:solidFill>
                <a:srgbClr val="0F9ED5">
                  <a:lumMod val="49000"/>
                </a:srgbClr>
              </a:solidFill>
              <a:effectLst/>
              <a:uLnTx/>
              <a:uFillTx/>
              <a:latin typeface="Sagona Book"/>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9ED5">
                    <a:lumMod val="49000"/>
                  </a:srgbClr>
                </a:solidFill>
                <a:effectLst/>
                <a:uLnTx/>
                <a:uFillTx/>
                <a:latin typeface="Sagona Book"/>
                <a:ea typeface="+mn-ea"/>
                <a:cs typeface="+mn-cs"/>
              </a:rPr>
              <a:t>Help prepare you for the Air Force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9ED5">
                    <a:lumMod val="49000"/>
                  </a:srgbClr>
                </a:solidFill>
                <a:effectLst/>
                <a:uLnTx/>
                <a:uFillTx/>
                <a:latin typeface="Sagona Book"/>
                <a:ea typeface="+mn-ea"/>
                <a:cs typeface="+mn-cs"/>
              </a:rPr>
              <a:t>Teamwork and Leadership skills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9ED5">
                    <a:lumMod val="49000"/>
                  </a:srgbClr>
                </a:solidFill>
                <a:effectLst/>
                <a:uLnTx/>
                <a:uFillTx/>
                <a:latin typeface="Sagona Book"/>
                <a:ea typeface="+mn-ea"/>
                <a:cs typeface="+mn-cs"/>
              </a:rPr>
              <a:t>Air force like environment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9ED5">
                    <a:lumMod val="49000"/>
                  </a:srgbClr>
                </a:solidFill>
                <a:effectLst/>
                <a:uLnTx/>
                <a:uFillTx/>
                <a:latin typeface="Sagona Book"/>
                <a:ea typeface="+mn-ea"/>
                <a:cs typeface="+mn-cs"/>
              </a:rPr>
              <a:t>Stem-kit programs and education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9ED5">
                    <a:lumMod val="49000"/>
                  </a:srgbClr>
                </a:solidFill>
                <a:effectLst/>
                <a:uLnTx/>
                <a:uFillTx/>
                <a:latin typeface="Sagona Book"/>
                <a:ea typeface="+mn-ea"/>
                <a:cs typeface="+mn-cs"/>
              </a:rPr>
              <a:t>Scholarship opportunities and more!</a:t>
            </a:r>
            <a:endParaRPr kumimoji="0" lang="en-US" sz="1800" b="0" i="0" u="none" strike="noStrike" kern="1200" cap="none" spc="0" normalizeH="0" baseline="0" noProof="0">
              <a:ln>
                <a:noFill/>
              </a:ln>
              <a:solidFill>
                <a:srgbClr val="0F9ED5">
                  <a:lumMod val="49000"/>
                </a:srgbClr>
              </a:solidFill>
              <a:effectLst/>
              <a:uLnTx/>
              <a:uFillTx/>
              <a:latin typeface="Aptos" panose="020B0004020202020204"/>
              <a:ea typeface="+mn-ea"/>
              <a:cs typeface="+mn-cs"/>
            </a:endParaRPr>
          </a:p>
        </p:txBody>
      </p:sp>
      <p:pic>
        <p:nvPicPr>
          <p:cNvPr id="24" name="Picture 23">
            <a:extLst>
              <a:ext uri="{FF2B5EF4-FFF2-40B4-BE49-F238E27FC236}">
                <a16:creationId xmlns:a16="http://schemas.microsoft.com/office/drawing/2014/main" id="{BAB411A0-1C57-6789-8D12-24136F75DB52}"/>
              </a:ext>
            </a:extLst>
          </p:cNvPr>
          <p:cNvPicPr>
            <a:picLocks noChangeAspect="1"/>
          </p:cNvPicPr>
          <p:nvPr/>
        </p:nvPicPr>
        <p:blipFill>
          <a:blip r:embed="rId7"/>
          <a:stretch>
            <a:fillRect/>
          </a:stretch>
        </p:blipFill>
        <p:spPr>
          <a:xfrm>
            <a:off x="8467595" y="4133344"/>
            <a:ext cx="3745260" cy="2706833"/>
          </a:xfrm>
          <a:prstGeom prst="rect">
            <a:avLst/>
          </a:prstGeom>
        </p:spPr>
      </p:pic>
      <p:sp>
        <p:nvSpPr>
          <p:cNvPr id="5" name="TextBox 4">
            <a:extLst>
              <a:ext uri="{FF2B5EF4-FFF2-40B4-BE49-F238E27FC236}">
                <a16:creationId xmlns:a16="http://schemas.microsoft.com/office/drawing/2014/main" id="{8A9F0A50-C222-5183-0D18-21B78132DE34}"/>
              </a:ext>
            </a:extLst>
          </p:cNvPr>
          <p:cNvSpPr txBox="1"/>
          <p:nvPr/>
        </p:nvSpPr>
        <p:spPr>
          <a:xfrm>
            <a:off x="8086586" y="2922596"/>
            <a:ext cx="450214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56082">
                    <a:lumMod val="76000"/>
                  </a:srgbClr>
                </a:solidFill>
                <a:effectLst/>
                <a:uLnTx/>
                <a:uFillTx/>
                <a:latin typeface="Sagona Book"/>
                <a:ea typeface="+mn-ea"/>
                <a:cs typeface="+mn-cs"/>
              </a:rPr>
              <a:t>Contact our squadron commander Sonya </a:t>
            </a:r>
            <a:r>
              <a:rPr kumimoji="0" lang="en-US" sz="2400" b="0" i="0" u="none" strike="noStrike" kern="1200" cap="none" spc="0" normalizeH="0" baseline="0" noProof="0" err="1">
                <a:ln>
                  <a:noFill/>
                </a:ln>
                <a:solidFill>
                  <a:srgbClr val="156082">
                    <a:lumMod val="76000"/>
                  </a:srgbClr>
                </a:solidFill>
                <a:effectLst/>
                <a:uLnTx/>
                <a:uFillTx/>
                <a:latin typeface="Sagona Book"/>
                <a:ea typeface="+mn-ea"/>
                <a:cs typeface="+mn-cs"/>
              </a:rPr>
              <a:t>Milu</a:t>
            </a:r>
            <a:r>
              <a:rPr kumimoji="0" lang="en-US" sz="2400" b="0" i="0" u="none" strike="noStrike" kern="1200" cap="none" spc="0" normalizeH="0" baseline="0" noProof="0">
                <a:ln>
                  <a:noFill/>
                </a:ln>
                <a:solidFill>
                  <a:srgbClr val="156082">
                    <a:lumMod val="76000"/>
                  </a:srgbClr>
                </a:solidFill>
                <a:effectLst/>
                <a:uLnTx/>
                <a:uFillTx/>
                <a:latin typeface="Sagona Book"/>
                <a:ea typeface="+mn-ea"/>
                <a:cs typeface="+mn-cs"/>
              </a:rPr>
              <a:t> at: </a:t>
            </a:r>
            <a:r>
              <a:rPr kumimoji="0" lang="en-US" sz="2400" b="1" i="0" u="none" strike="noStrike" kern="1200" cap="none" spc="0" normalizeH="0" baseline="0" noProof="0">
                <a:ln>
                  <a:noFill/>
                </a:ln>
                <a:solidFill>
                  <a:srgbClr val="156082">
                    <a:lumMod val="76000"/>
                  </a:srgbClr>
                </a:solidFill>
                <a:effectLst/>
                <a:uLnTx/>
                <a:uFillTx/>
                <a:latin typeface="Sagona Book"/>
                <a:ea typeface="+mn-ea"/>
                <a:cs typeface="+mn-cs"/>
              </a:rPr>
              <a:t>Sonya.milu@flwgcap.us</a:t>
            </a:r>
          </a:p>
        </p:txBody>
      </p:sp>
    </p:spTree>
    <p:extLst>
      <p:ext uri="{BB962C8B-B14F-4D97-AF65-F5344CB8AC3E}">
        <p14:creationId xmlns:p14="http://schemas.microsoft.com/office/powerpoint/2010/main" val="30227560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1953370" y="238539"/>
            <a:ext cx="8263890" cy="1434415"/>
          </a:xfrm>
        </p:spPr>
        <p:txBody>
          <a:bodyPr anchor="b">
            <a:normAutofit/>
          </a:bodyPr>
          <a:lstStyle/>
          <a:p>
            <a:r>
              <a:rPr lang="en-US" sz="4711"/>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370" y="1681544"/>
            <a:ext cx="8229600" cy="18288"/>
          </a:xfrm>
          <a:custGeom>
            <a:avLst/>
            <a:gdLst>
              <a:gd name="csX0" fmla="*/ 0 w 8229600"/>
              <a:gd name="csY0" fmla="*/ 0 h 18288"/>
              <a:gd name="csX1" fmla="*/ 237206 w 8229600"/>
              <a:gd name="csY1" fmla="*/ 0 h 18288"/>
              <a:gd name="csX2" fmla="*/ 885892 w 8229600"/>
              <a:gd name="csY2" fmla="*/ 0 h 18288"/>
              <a:gd name="csX3" fmla="*/ 1369986 w 8229600"/>
              <a:gd name="csY3" fmla="*/ 0 h 18288"/>
              <a:gd name="csX4" fmla="*/ 1607192 w 8229600"/>
              <a:gd name="csY4" fmla="*/ 0 h 18288"/>
              <a:gd name="csX5" fmla="*/ 1926694 w 8229600"/>
              <a:gd name="csY5" fmla="*/ 0 h 18288"/>
              <a:gd name="csX6" fmla="*/ 2575380 w 8229600"/>
              <a:gd name="csY6" fmla="*/ 0 h 18288"/>
              <a:gd name="csX7" fmla="*/ 3224066 w 8229600"/>
              <a:gd name="csY7" fmla="*/ 0 h 18288"/>
              <a:gd name="csX8" fmla="*/ 3872752 w 8229600"/>
              <a:gd name="csY8" fmla="*/ 0 h 18288"/>
              <a:gd name="csX9" fmla="*/ 4109958 w 8229600"/>
              <a:gd name="csY9" fmla="*/ 0 h 18288"/>
              <a:gd name="csX10" fmla="*/ 4594053 w 8229600"/>
              <a:gd name="csY10" fmla="*/ 0 h 18288"/>
              <a:gd name="csX11" fmla="*/ 4995851 w 8229600"/>
              <a:gd name="csY11" fmla="*/ 0 h 18288"/>
              <a:gd name="csX12" fmla="*/ 5233057 w 8229600"/>
              <a:gd name="csY12" fmla="*/ 0 h 18288"/>
              <a:gd name="csX13" fmla="*/ 5881743 w 8229600"/>
              <a:gd name="csY13" fmla="*/ 0 h 18288"/>
              <a:gd name="csX14" fmla="*/ 6118949 w 8229600"/>
              <a:gd name="csY14" fmla="*/ 0 h 18288"/>
              <a:gd name="csX15" fmla="*/ 6356155 w 8229600"/>
              <a:gd name="csY15" fmla="*/ 0 h 18288"/>
              <a:gd name="csX16" fmla="*/ 6757953 w 8229600"/>
              <a:gd name="csY16" fmla="*/ 0 h 18288"/>
              <a:gd name="csX17" fmla="*/ 7242048 w 8229600"/>
              <a:gd name="csY17" fmla="*/ 0 h 18288"/>
              <a:gd name="csX18" fmla="*/ 7808437 w 8229600"/>
              <a:gd name="csY18" fmla="*/ 0 h 18288"/>
              <a:gd name="csX19" fmla="*/ 8229600 w 8229600"/>
              <a:gd name="csY19" fmla="*/ 0 h 18288"/>
              <a:gd name="csX20" fmla="*/ 8229600 w 8229600"/>
              <a:gd name="csY20" fmla="*/ 18288 h 18288"/>
              <a:gd name="csX21" fmla="*/ 7580913 w 8229600"/>
              <a:gd name="csY21" fmla="*/ 18288 h 18288"/>
              <a:gd name="csX22" fmla="*/ 7096819 w 8229600"/>
              <a:gd name="csY22" fmla="*/ 18288 h 18288"/>
              <a:gd name="csX23" fmla="*/ 6859613 w 8229600"/>
              <a:gd name="csY23" fmla="*/ 18288 h 18288"/>
              <a:gd name="csX24" fmla="*/ 6375519 w 8229600"/>
              <a:gd name="csY24" fmla="*/ 18288 h 18288"/>
              <a:gd name="csX25" fmla="*/ 5809129 w 8229600"/>
              <a:gd name="csY25" fmla="*/ 18288 h 18288"/>
              <a:gd name="csX26" fmla="*/ 5325035 w 8229600"/>
              <a:gd name="csY26" fmla="*/ 18288 h 18288"/>
              <a:gd name="csX27" fmla="*/ 4758645 w 8229600"/>
              <a:gd name="csY27" fmla="*/ 18288 h 18288"/>
              <a:gd name="csX28" fmla="*/ 4192254 w 8229600"/>
              <a:gd name="csY28" fmla="*/ 18288 h 18288"/>
              <a:gd name="csX29" fmla="*/ 3955048 w 8229600"/>
              <a:gd name="csY29" fmla="*/ 18288 h 18288"/>
              <a:gd name="csX30" fmla="*/ 3635546 w 8229600"/>
              <a:gd name="csY30" fmla="*/ 18288 h 18288"/>
              <a:gd name="csX31" fmla="*/ 3233748 w 8229600"/>
              <a:gd name="csY31" fmla="*/ 18288 h 18288"/>
              <a:gd name="csX32" fmla="*/ 2749654 w 8229600"/>
              <a:gd name="csY32" fmla="*/ 18288 h 18288"/>
              <a:gd name="csX33" fmla="*/ 2100968 w 8229600"/>
              <a:gd name="csY33" fmla="*/ 18288 h 18288"/>
              <a:gd name="csX34" fmla="*/ 1534578 w 8229600"/>
              <a:gd name="csY34" fmla="*/ 18288 h 18288"/>
              <a:gd name="csX35" fmla="*/ 1050484 w 8229600"/>
              <a:gd name="csY35" fmla="*/ 18288 h 18288"/>
              <a:gd name="csX36" fmla="*/ 484093 w 8229600"/>
              <a:gd name="csY36" fmla="*/ 18288 h 18288"/>
              <a:gd name="csX37" fmla="*/ 0 w 8229600"/>
              <a:gd name="csY37" fmla="*/ 18288 h 18288"/>
              <a:gd name="csX38" fmla="*/ 0 w 8229600"/>
              <a:gd name="csY38" fmla="*/ 0 h 18288"/>
              <a:gd name="csX0" fmla="*/ 0 w 8229600"/>
              <a:gd name="csY0" fmla="*/ 0 h 18288"/>
              <a:gd name="csX1" fmla="*/ 319502 w 8229600"/>
              <a:gd name="csY1" fmla="*/ 0 h 18288"/>
              <a:gd name="csX2" fmla="*/ 556708 w 8229600"/>
              <a:gd name="csY2" fmla="*/ 0 h 18288"/>
              <a:gd name="csX3" fmla="*/ 876210 w 8229600"/>
              <a:gd name="csY3" fmla="*/ 0 h 18288"/>
              <a:gd name="csX4" fmla="*/ 1360304 w 8229600"/>
              <a:gd name="csY4" fmla="*/ 0 h 18288"/>
              <a:gd name="csX5" fmla="*/ 1926694 w 8229600"/>
              <a:gd name="csY5" fmla="*/ 0 h 18288"/>
              <a:gd name="csX6" fmla="*/ 2575380 w 8229600"/>
              <a:gd name="csY6" fmla="*/ 0 h 18288"/>
              <a:gd name="csX7" fmla="*/ 3224066 w 8229600"/>
              <a:gd name="csY7" fmla="*/ 0 h 18288"/>
              <a:gd name="csX8" fmla="*/ 3625865 w 8229600"/>
              <a:gd name="csY8" fmla="*/ 0 h 18288"/>
              <a:gd name="csX9" fmla="*/ 4192254 w 8229600"/>
              <a:gd name="csY9" fmla="*/ 0 h 18288"/>
              <a:gd name="csX10" fmla="*/ 4676349 w 8229600"/>
              <a:gd name="csY10" fmla="*/ 0 h 18288"/>
              <a:gd name="csX11" fmla="*/ 5078147 w 8229600"/>
              <a:gd name="csY11" fmla="*/ 0 h 18288"/>
              <a:gd name="csX12" fmla="*/ 5644537 w 8229600"/>
              <a:gd name="csY12" fmla="*/ 0 h 18288"/>
              <a:gd name="csX13" fmla="*/ 5881743 w 8229600"/>
              <a:gd name="csY13" fmla="*/ 0 h 18288"/>
              <a:gd name="csX14" fmla="*/ 6283541 w 8229600"/>
              <a:gd name="csY14" fmla="*/ 0 h 18288"/>
              <a:gd name="csX15" fmla="*/ 6767635 w 8229600"/>
              <a:gd name="csY15" fmla="*/ 0 h 18288"/>
              <a:gd name="csX16" fmla="*/ 7334026 w 8229600"/>
              <a:gd name="csY16" fmla="*/ 0 h 18288"/>
              <a:gd name="csX17" fmla="*/ 8229600 w 8229600"/>
              <a:gd name="csY17" fmla="*/ 0 h 18288"/>
              <a:gd name="csX18" fmla="*/ 8229600 w 8229600"/>
              <a:gd name="csY18" fmla="*/ 18288 h 18288"/>
              <a:gd name="csX19" fmla="*/ 7745506 w 8229600"/>
              <a:gd name="csY19" fmla="*/ 18288 h 18288"/>
              <a:gd name="csX20" fmla="*/ 7261411 w 8229600"/>
              <a:gd name="csY20" fmla="*/ 18288 h 18288"/>
              <a:gd name="csX21" fmla="*/ 6941909 w 8229600"/>
              <a:gd name="csY21" fmla="*/ 18288 h 18288"/>
              <a:gd name="csX22" fmla="*/ 6293223 w 8229600"/>
              <a:gd name="csY22" fmla="*/ 18288 h 18288"/>
              <a:gd name="csX23" fmla="*/ 6056017 w 8229600"/>
              <a:gd name="csY23" fmla="*/ 18288 h 18288"/>
              <a:gd name="csX24" fmla="*/ 5571923 w 8229600"/>
              <a:gd name="csY24" fmla="*/ 18288 h 18288"/>
              <a:gd name="csX25" fmla="*/ 5334716 w 8229600"/>
              <a:gd name="csY25" fmla="*/ 18288 h 18288"/>
              <a:gd name="csX26" fmla="*/ 5015214 w 8229600"/>
              <a:gd name="csY26" fmla="*/ 18288 h 18288"/>
              <a:gd name="csX27" fmla="*/ 4448825 w 8229600"/>
              <a:gd name="csY27" fmla="*/ 18288 h 18288"/>
              <a:gd name="csX28" fmla="*/ 3800138 w 8229600"/>
              <a:gd name="csY28" fmla="*/ 18288 h 18288"/>
              <a:gd name="csX29" fmla="*/ 3480636 w 8229600"/>
              <a:gd name="csY29" fmla="*/ 18288 h 18288"/>
              <a:gd name="csX30" fmla="*/ 2996542 w 8229600"/>
              <a:gd name="csY30" fmla="*/ 18288 h 18288"/>
              <a:gd name="csX31" fmla="*/ 2677040 w 8229600"/>
              <a:gd name="csY31" fmla="*/ 18288 h 18288"/>
              <a:gd name="csX32" fmla="*/ 2110650 w 8229600"/>
              <a:gd name="csY32" fmla="*/ 18288 h 18288"/>
              <a:gd name="csX33" fmla="*/ 1708852 w 8229600"/>
              <a:gd name="csY33" fmla="*/ 18288 h 18288"/>
              <a:gd name="csX34" fmla="*/ 1389350 w 8229600"/>
              <a:gd name="csY34" fmla="*/ 18288 h 18288"/>
              <a:gd name="csX35" fmla="*/ 1152144 w 8229600"/>
              <a:gd name="csY35" fmla="*/ 18288 h 18288"/>
              <a:gd name="csX36" fmla="*/ 668049 w 8229600"/>
              <a:gd name="csY36" fmla="*/ 18288 h 18288"/>
              <a:gd name="csX37" fmla="*/ 0 w 8229600"/>
              <a:gd name="csY37" fmla="*/ 18288 h 18288"/>
              <a:gd name="csX38" fmla="*/ 0 w 8229600"/>
              <a:gd name="csY3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8229600" h="18288" fill="none" extrusionOk="0">
                <a:moveTo>
                  <a:pt x="0" y="0"/>
                </a:moveTo>
                <a:cubicBezTo>
                  <a:pt x="55445" y="15330"/>
                  <a:pt x="160833" y="11553"/>
                  <a:pt x="237206" y="0"/>
                </a:cubicBezTo>
                <a:cubicBezTo>
                  <a:pt x="290089" y="11998"/>
                  <a:pt x="658928" y="-4972"/>
                  <a:pt x="885892" y="0"/>
                </a:cubicBezTo>
                <a:cubicBezTo>
                  <a:pt x="1182959" y="6405"/>
                  <a:pt x="1256693" y="-15355"/>
                  <a:pt x="1369986" y="0"/>
                </a:cubicBezTo>
                <a:cubicBezTo>
                  <a:pt x="1485512" y="21639"/>
                  <a:pt x="1566113" y="-5696"/>
                  <a:pt x="1607192" y="0"/>
                </a:cubicBezTo>
                <a:cubicBezTo>
                  <a:pt x="1678178" y="-23502"/>
                  <a:pt x="1811840" y="-3101"/>
                  <a:pt x="1926694" y="0"/>
                </a:cubicBezTo>
                <a:cubicBezTo>
                  <a:pt x="2045799" y="5602"/>
                  <a:pt x="2302329" y="60390"/>
                  <a:pt x="2575380" y="0"/>
                </a:cubicBezTo>
                <a:cubicBezTo>
                  <a:pt x="2857509" y="-40872"/>
                  <a:pt x="3021109" y="3735"/>
                  <a:pt x="3224066" y="0"/>
                </a:cubicBezTo>
                <a:cubicBezTo>
                  <a:pt x="3465997" y="517"/>
                  <a:pt x="3552650" y="2492"/>
                  <a:pt x="3872752" y="0"/>
                </a:cubicBezTo>
                <a:cubicBezTo>
                  <a:pt x="4186243" y="12232"/>
                  <a:pt x="4056325" y="12144"/>
                  <a:pt x="4109958" y="0"/>
                </a:cubicBezTo>
                <a:cubicBezTo>
                  <a:pt x="4144529" y="-26395"/>
                  <a:pt x="4460797" y="10280"/>
                  <a:pt x="4594053" y="0"/>
                </a:cubicBezTo>
                <a:cubicBezTo>
                  <a:pt x="4744759" y="4691"/>
                  <a:pt x="4890699" y="-9657"/>
                  <a:pt x="4995851" y="0"/>
                </a:cubicBezTo>
                <a:cubicBezTo>
                  <a:pt x="5093327" y="8629"/>
                  <a:pt x="5175689" y="-17591"/>
                  <a:pt x="5233057" y="0"/>
                </a:cubicBezTo>
                <a:cubicBezTo>
                  <a:pt x="5267345" y="-23688"/>
                  <a:pt x="5707474" y="-16672"/>
                  <a:pt x="5881743" y="0"/>
                </a:cubicBezTo>
                <a:cubicBezTo>
                  <a:pt x="6027516" y="22458"/>
                  <a:pt x="6049034" y="-1660"/>
                  <a:pt x="6118949" y="0"/>
                </a:cubicBezTo>
                <a:cubicBezTo>
                  <a:pt x="6190849" y="3518"/>
                  <a:pt x="6300082" y="8333"/>
                  <a:pt x="6356155" y="0"/>
                </a:cubicBezTo>
                <a:cubicBezTo>
                  <a:pt x="6427190" y="3673"/>
                  <a:pt x="6640337" y="-21779"/>
                  <a:pt x="6757953" y="0"/>
                </a:cubicBezTo>
                <a:cubicBezTo>
                  <a:pt x="6882510" y="7853"/>
                  <a:pt x="7056927" y="27261"/>
                  <a:pt x="7242048" y="0"/>
                </a:cubicBezTo>
                <a:cubicBezTo>
                  <a:pt x="7418430" y="-21303"/>
                  <a:pt x="7545605" y="-548"/>
                  <a:pt x="7808437" y="0"/>
                </a:cubicBezTo>
                <a:cubicBezTo>
                  <a:pt x="8070848" y="21511"/>
                  <a:pt x="8151796" y="2748"/>
                  <a:pt x="8229600" y="0"/>
                </a:cubicBezTo>
                <a:cubicBezTo>
                  <a:pt x="8230487" y="7501"/>
                  <a:pt x="8229968" y="13664"/>
                  <a:pt x="8229600" y="18288"/>
                </a:cubicBezTo>
                <a:cubicBezTo>
                  <a:pt x="7938562" y="-2582"/>
                  <a:pt x="7809767" y="23837"/>
                  <a:pt x="7580913" y="18288"/>
                </a:cubicBezTo>
                <a:cubicBezTo>
                  <a:pt x="7350375" y="4217"/>
                  <a:pt x="7211538" y="14315"/>
                  <a:pt x="7096819" y="18288"/>
                </a:cubicBezTo>
                <a:cubicBezTo>
                  <a:pt x="6986864" y="47304"/>
                  <a:pt x="6936760" y="27583"/>
                  <a:pt x="6859613" y="18288"/>
                </a:cubicBezTo>
                <a:cubicBezTo>
                  <a:pt x="6792621" y="17446"/>
                  <a:pt x="6513206" y="4767"/>
                  <a:pt x="6375519" y="18288"/>
                </a:cubicBezTo>
                <a:cubicBezTo>
                  <a:pt x="6229779" y="18153"/>
                  <a:pt x="5940495" y="9651"/>
                  <a:pt x="5809129" y="18288"/>
                </a:cubicBezTo>
                <a:cubicBezTo>
                  <a:pt x="5696953" y="22130"/>
                  <a:pt x="5425669" y="9095"/>
                  <a:pt x="5325035" y="18288"/>
                </a:cubicBezTo>
                <a:cubicBezTo>
                  <a:pt x="5217710" y="6875"/>
                  <a:pt x="5027536" y="22589"/>
                  <a:pt x="4758645" y="18288"/>
                </a:cubicBezTo>
                <a:cubicBezTo>
                  <a:pt x="4487523" y="28810"/>
                  <a:pt x="4444065" y="39150"/>
                  <a:pt x="4192254" y="18288"/>
                </a:cubicBezTo>
                <a:cubicBezTo>
                  <a:pt x="3941473" y="23167"/>
                  <a:pt x="4078291" y="24852"/>
                  <a:pt x="3955048" y="18288"/>
                </a:cubicBezTo>
                <a:cubicBezTo>
                  <a:pt x="3841318" y="18526"/>
                  <a:pt x="3763393" y="30239"/>
                  <a:pt x="3635546" y="18288"/>
                </a:cubicBezTo>
                <a:cubicBezTo>
                  <a:pt x="3519714" y="1421"/>
                  <a:pt x="3316473" y="50290"/>
                  <a:pt x="3233748" y="18288"/>
                </a:cubicBezTo>
                <a:cubicBezTo>
                  <a:pt x="3111075" y="7826"/>
                  <a:pt x="2950572" y="59519"/>
                  <a:pt x="2749654" y="18288"/>
                </a:cubicBezTo>
                <a:cubicBezTo>
                  <a:pt x="2565677" y="-5606"/>
                  <a:pt x="2368106" y="13704"/>
                  <a:pt x="2100968" y="18288"/>
                </a:cubicBezTo>
                <a:cubicBezTo>
                  <a:pt x="1813716" y="21582"/>
                  <a:pt x="1768122" y="2052"/>
                  <a:pt x="1534578" y="18288"/>
                </a:cubicBezTo>
                <a:cubicBezTo>
                  <a:pt x="1314894" y="35044"/>
                  <a:pt x="1168599" y="22734"/>
                  <a:pt x="1050484" y="18288"/>
                </a:cubicBezTo>
                <a:cubicBezTo>
                  <a:pt x="895724" y="35536"/>
                  <a:pt x="697828" y="8576"/>
                  <a:pt x="484093" y="18288"/>
                </a:cubicBezTo>
                <a:cubicBezTo>
                  <a:pt x="234800" y="-12495"/>
                  <a:pt x="175327" y="34083"/>
                  <a:pt x="0" y="18288"/>
                </a:cubicBezTo>
                <a:cubicBezTo>
                  <a:pt x="330" y="11932"/>
                  <a:pt x="342" y="8324"/>
                  <a:pt x="0" y="0"/>
                </a:cubicBezTo>
                <a:close/>
              </a:path>
              <a:path w="8229600" h="18288" stroke="0" extrusionOk="0">
                <a:moveTo>
                  <a:pt x="0" y="0"/>
                </a:moveTo>
                <a:cubicBezTo>
                  <a:pt x="75856" y="-4793"/>
                  <a:pt x="168087" y="3733"/>
                  <a:pt x="319502" y="0"/>
                </a:cubicBezTo>
                <a:cubicBezTo>
                  <a:pt x="458741" y="-13603"/>
                  <a:pt x="482461" y="-5249"/>
                  <a:pt x="556708" y="0"/>
                </a:cubicBezTo>
                <a:cubicBezTo>
                  <a:pt x="636639" y="-11289"/>
                  <a:pt x="742315" y="25149"/>
                  <a:pt x="876210" y="0"/>
                </a:cubicBezTo>
                <a:cubicBezTo>
                  <a:pt x="1039707" y="-18079"/>
                  <a:pt x="1237555" y="7539"/>
                  <a:pt x="1360304" y="0"/>
                </a:cubicBezTo>
                <a:cubicBezTo>
                  <a:pt x="1488420" y="-9059"/>
                  <a:pt x="1743756" y="-33749"/>
                  <a:pt x="1926694" y="0"/>
                </a:cubicBezTo>
                <a:cubicBezTo>
                  <a:pt x="2092181" y="33753"/>
                  <a:pt x="2282496" y="-33520"/>
                  <a:pt x="2575380" y="0"/>
                </a:cubicBezTo>
                <a:cubicBezTo>
                  <a:pt x="2872166" y="27061"/>
                  <a:pt x="3042981" y="3867"/>
                  <a:pt x="3224066" y="0"/>
                </a:cubicBezTo>
                <a:cubicBezTo>
                  <a:pt x="3394864" y="-20943"/>
                  <a:pt x="3467382" y="9460"/>
                  <a:pt x="3625865" y="0"/>
                </a:cubicBezTo>
                <a:cubicBezTo>
                  <a:pt x="3772065" y="-12722"/>
                  <a:pt x="4015001" y="-12446"/>
                  <a:pt x="4192254" y="0"/>
                </a:cubicBezTo>
                <a:cubicBezTo>
                  <a:pt x="4397513" y="6789"/>
                  <a:pt x="4466528" y="-6833"/>
                  <a:pt x="4676349" y="0"/>
                </a:cubicBezTo>
                <a:cubicBezTo>
                  <a:pt x="4905281" y="6306"/>
                  <a:pt x="4975952" y="19792"/>
                  <a:pt x="5078147" y="0"/>
                </a:cubicBezTo>
                <a:cubicBezTo>
                  <a:pt x="5165793" y="-48719"/>
                  <a:pt x="5446531" y="-26966"/>
                  <a:pt x="5644537" y="0"/>
                </a:cubicBezTo>
                <a:cubicBezTo>
                  <a:pt x="5847472" y="11569"/>
                  <a:pt x="5801322" y="3385"/>
                  <a:pt x="5881743" y="0"/>
                </a:cubicBezTo>
                <a:cubicBezTo>
                  <a:pt x="5976772" y="12277"/>
                  <a:pt x="6106496" y="-39153"/>
                  <a:pt x="6283541" y="0"/>
                </a:cubicBezTo>
                <a:cubicBezTo>
                  <a:pt x="6471976" y="9269"/>
                  <a:pt x="6630282" y="-9532"/>
                  <a:pt x="6767635" y="0"/>
                </a:cubicBezTo>
                <a:cubicBezTo>
                  <a:pt x="6879884" y="-3982"/>
                  <a:pt x="7170593" y="9119"/>
                  <a:pt x="7334026" y="0"/>
                </a:cubicBezTo>
                <a:cubicBezTo>
                  <a:pt x="7532861" y="1608"/>
                  <a:pt x="7914521" y="54021"/>
                  <a:pt x="8229600" y="0"/>
                </a:cubicBezTo>
                <a:cubicBezTo>
                  <a:pt x="8229197" y="4291"/>
                  <a:pt x="8228882" y="9016"/>
                  <a:pt x="8229600" y="18288"/>
                </a:cubicBezTo>
                <a:cubicBezTo>
                  <a:pt x="8060519" y="-8133"/>
                  <a:pt x="7897866" y="38591"/>
                  <a:pt x="7745506" y="18288"/>
                </a:cubicBezTo>
                <a:cubicBezTo>
                  <a:pt x="7596021" y="-8930"/>
                  <a:pt x="7414537" y="20124"/>
                  <a:pt x="7261411" y="18288"/>
                </a:cubicBezTo>
                <a:cubicBezTo>
                  <a:pt x="7128406" y="12585"/>
                  <a:pt x="7021542" y="44750"/>
                  <a:pt x="6941909" y="18288"/>
                </a:cubicBezTo>
                <a:cubicBezTo>
                  <a:pt x="6897958" y="15117"/>
                  <a:pt x="6561103" y="35722"/>
                  <a:pt x="6293223" y="18288"/>
                </a:cubicBezTo>
                <a:cubicBezTo>
                  <a:pt x="6027590" y="-444"/>
                  <a:pt x="6104446" y="12858"/>
                  <a:pt x="6056017" y="18288"/>
                </a:cubicBezTo>
                <a:cubicBezTo>
                  <a:pt x="5990050" y="13105"/>
                  <a:pt x="5722478" y="20323"/>
                  <a:pt x="5571923" y="18288"/>
                </a:cubicBezTo>
                <a:cubicBezTo>
                  <a:pt x="5431544" y="20165"/>
                  <a:pt x="5401060" y="17655"/>
                  <a:pt x="5334716" y="18288"/>
                </a:cubicBezTo>
                <a:cubicBezTo>
                  <a:pt x="5280864" y="23130"/>
                  <a:pt x="5178745" y="31418"/>
                  <a:pt x="5015214" y="18288"/>
                </a:cubicBezTo>
                <a:cubicBezTo>
                  <a:pt x="4871415" y="17339"/>
                  <a:pt x="4653089" y="-3357"/>
                  <a:pt x="4448825" y="18288"/>
                </a:cubicBezTo>
                <a:cubicBezTo>
                  <a:pt x="4214800" y="30923"/>
                  <a:pt x="4032903" y="8959"/>
                  <a:pt x="3800138" y="18288"/>
                </a:cubicBezTo>
                <a:cubicBezTo>
                  <a:pt x="3579608" y="17910"/>
                  <a:pt x="3546876" y="10919"/>
                  <a:pt x="3480636" y="18288"/>
                </a:cubicBezTo>
                <a:cubicBezTo>
                  <a:pt x="3371463" y="26026"/>
                  <a:pt x="3195721" y="28289"/>
                  <a:pt x="2996542" y="18288"/>
                </a:cubicBezTo>
                <a:cubicBezTo>
                  <a:pt x="2816812" y="20187"/>
                  <a:pt x="2829585" y="23072"/>
                  <a:pt x="2677040" y="18288"/>
                </a:cubicBezTo>
                <a:cubicBezTo>
                  <a:pt x="2530836" y="46059"/>
                  <a:pt x="2288307" y="-23987"/>
                  <a:pt x="2110650" y="18288"/>
                </a:cubicBezTo>
                <a:cubicBezTo>
                  <a:pt x="1940408" y="21373"/>
                  <a:pt x="1823378" y="-2307"/>
                  <a:pt x="1708852" y="18288"/>
                </a:cubicBezTo>
                <a:cubicBezTo>
                  <a:pt x="1599514" y="31302"/>
                  <a:pt x="1540405" y="36464"/>
                  <a:pt x="1389350" y="18288"/>
                </a:cubicBezTo>
                <a:cubicBezTo>
                  <a:pt x="1240198" y="4944"/>
                  <a:pt x="1253967" y="29682"/>
                  <a:pt x="1152144" y="18288"/>
                </a:cubicBezTo>
                <a:cubicBezTo>
                  <a:pt x="1059302" y="28893"/>
                  <a:pt x="902548" y="55804"/>
                  <a:pt x="668049" y="18288"/>
                </a:cubicBezTo>
                <a:cubicBezTo>
                  <a:pt x="450669" y="-10941"/>
                  <a:pt x="245624" y="15772"/>
                  <a:pt x="0" y="18288"/>
                </a:cubicBezTo>
                <a:cubicBezTo>
                  <a:pt x="-423" y="12581"/>
                  <a:pt x="-1136" y="6367"/>
                  <a:pt x="0" y="0"/>
                </a:cubicBezTo>
                <a:close/>
              </a:path>
              <a:path w="8229600" h="18288" fill="none" stroke="0" extrusionOk="0">
                <a:moveTo>
                  <a:pt x="0" y="0"/>
                </a:moveTo>
                <a:cubicBezTo>
                  <a:pt x="39690" y="6045"/>
                  <a:pt x="155500" y="-15269"/>
                  <a:pt x="237206" y="0"/>
                </a:cubicBezTo>
                <a:cubicBezTo>
                  <a:pt x="239188" y="-1468"/>
                  <a:pt x="580612" y="15898"/>
                  <a:pt x="885892" y="0"/>
                </a:cubicBezTo>
                <a:cubicBezTo>
                  <a:pt x="1189845" y="-14851"/>
                  <a:pt x="1243533" y="-15647"/>
                  <a:pt x="1369986" y="0"/>
                </a:cubicBezTo>
                <a:cubicBezTo>
                  <a:pt x="1492256" y="19216"/>
                  <a:pt x="1555130" y="-1156"/>
                  <a:pt x="1607192" y="0"/>
                </a:cubicBezTo>
                <a:cubicBezTo>
                  <a:pt x="1677532" y="10278"/>
                  <a:pt x="1797842" y="-30834"/>
                  <a:pt x="1926694" y="0"/>
                </a:cubicBezTo>
                <a:cubicBezTo>
                  <a:pt x="2048532" y="-14346"/>
                  <a:pt x="2274386" y="70738"/>
                  <a:pt x="2575380" y="0"/>
                </a:cubicBezTo>
                <a:cubicBezTo>
                  <a:pt x="2870177" y="-13007"/>
                  <a:pt x="2972288" y="3870"/>
                  <a:pt x="3224066" y="0"/>
                </a:cubicBezTo>
                <a:cubicBezTo>
                  <a:pt x="3456660" y="-14052"/>
                  <a:pt x="3561192" y="-21933"/>
                  <a:pt x="3872752" y="0"/>
                </a:cubicBezTo>
                <a:cubicBezTo>
                  <a:pt x="4189586" y="8943"/>
                  <a:pt x="4051105" y="6399"/>
                  <a:pt x="4109958" y="0"/>
                </a:cubicBezTo>
                <a:cubicBezTo>
                  <a:pt x="4160473" y="-44316"/>
                  <a:pt x="4453066" y="-14299"/>
                  <a:pt x="4594053" y="0"/>
                </a:cubicBezTo>
                <a:cubicBezTo>
                  <a:pt x="4765932" y="17318"/>
                  <a:pt x="4888067" y="-8203"/>
                  <a:pt x="4995851" y="0"/>
                </a:cubicBezTo>
                <a:cubicBezTo>
                  <a:pt x="5105339" y="5755"/>
                  <a:pt x="5179349" y="-3117"/>
                  <a:pt x="5233057" y="0"/>
                </a:cubicBezTo>
                <a:cubicBezTo>
                  <a:pt x="5253593" y="15523"/>
                  <a:pt x="5737642" y="-2939"/>
                  <a:pt x="5881743" y="0"/>
                </a:cubicBezTo>
                <a:cubicBezTo>
                  <a:pt x="6032710" y="11905"/>
                  <a:pt x="6049736" y="-2168"/>
                  <a:pt x="6118949" y="0"/>
                </a:cubicBezTo>
                <a:cubicBezTo>
                  <a:pt x="6186605" y="-4065"/>
                  <a:pt x="6302717" y="-528"/>
                  <a:pt x="6356155" y="0"/>
                </a:cubicBezTo>
                <a:cubicBezTo>
                  <a:pt x="6410480" y="-15452"/>
                  <a:pt x="6620801" y="-8389"/>
                  <a:pt x="6757953" y="0"/>
                </a:cubicBezTo>
                <a:cubicBezTo>
                  <a:pt x="6871067" y="29330"/>
                  <a:pt x="7047931" y="-19158"/>
                  <a:pt x="7242048" y="0"/>
                </a:cubicBezTo>
                <a:cubicBezTo>
                  <a:pt x="7416383" y="-14483"/>
                  <a:pt x="7550114" y="-35401"/>
                  <a:pt x="7808437" y="0"/>
                </a:cubicBezTo>
                <a:cubicBezTo>
                  <a:pt x="8066562" y="2077"/>
                  <a:pt x="8131572" y="-8224"/>
                  <a:pt x="8229600" y="0"/>
                </a:cubicBezTo>
                <a:cubicBezTo>
                  <a:pt x="8229867" y="6933"/>
                  <a:pt x="8229312" y="12688"/>
                  <a:pt x="8229600" y="18288"/>
                </a:cubicBezTo>
                <a:cubicBezTo>
                  <a:pt x="7955702" y="-15372"/>
                  <a:pt x="7815445" y="3132"/>
                  <a:pt x="7580913" y="18288"/>
                </a:cubicBezTo>
                <a:cubicBezTo>
                  <a:pt x="7366638" y="-18060"/>
                  <a:pt x="7224092" y="18604"/>
                  <a:pt x="7096819" y="18288"/>
                </a:cubicBezTo>
                <a:cubicBezTo>
                  <a:pt x="6981997" y="32512"/>
                  <a:pt x="6918468" y="24328"/>
                  <a:pt x="6859613" y="18288"/>
                </a:cubicBezTo>
                <a:cubicBezTo>
                  <a:pt x="6777462" y="24585"/>
                  <a:pt x="6511403" y="51124"/>
                  <a:pt x="6375519" y="18288"/>
                </a:cubicBezTo>
                <a:cubicBezTo>
                  <a:pt x="6228174" y="-9035"/>
                  <a:pt x="5960217" y="20748"/>
                  <a:pt x="5809129" y="18288"/>
                </a:cubicBezTo>
                <a:cubicBezTo>
                  <a:pt x="5670052" y="21572"/>
                  <a:pt x="5459672" y="25350"/>
                  <a:pt x="5325035" y="18288"/>
                </a:cubicBezTo>
                <a:cubicBezTo>
                  <a:pt x="5212350" y="20860"/>
                  <a:pt x="5041161" y="16534"/>
                  <a:pt x="4758645" y="18288"/>
                </a:cubicBezTo>
                <a:cubicBezTo>
                  <a:pt x="4484001" y="34495"/>
                  <a:pt x="4441638" y="37831"/>
                  <a:pt x="4192254" y="18288"/>
                </a:cubicBezTo>
                <a:cubicBezTo>
                  <a:pt x="3963818" y="23818"/>
                  <a:pt x="4066716" y="3949"/>
                  <a:pt x="3955048" y="18288"/>
                </a:cubicBezTo>
                <a:cubicBezTo>
                  <a:pt x="3821074" y="29378"/>
                  <a:pt x="3748903" y="42481"/>
                  <a:pt x="3635546" y="18288"/>
                </a:cubicBezTo>
                <a:cubicBezTo>
                  <a:pt x="3504314" y="-6261"/>
                  <a:pt x="3316786" y="46328"/>
                  <a:pt x="3233748" y="18288"/>
                </a:cubicBezTo>
                <a:cubicBezTo>
                  <a:pt x="3172974" y="5550"/>
                  <a:pt x="2936842" y="51333"/>
                  <a:pt x="2749654" y="18288"/>
                </a:cubicBezTo>
                <a:cubicBezTo>
                  <a:pt x="2556218" y="-7007"/>
                  <a:pt x="2405868" y="-13871"/>
                  <a:pt x="2100968" y="18288"/>
                </a:cubicBezTo>
                <a:cubicBezTo>
                  <a:pt x="1830506" y="22037"/>
                  <a:pt x="1769981" y="1250"/>
                  <a:pt x="1534578" y="18288"/>
                </a:cubicBezTo>
                <a:cubicBezTo>
                  <a:pt x="1318088" y="29928"/>
                  <a:pt x="1169406" y="-6965"/>
                  <a:pt x="1050484" y="18288"/>
                </a:cubicBezTo>
                <a:cubicBezTo>
                  <a:pt x="921112" y="19680"/>
                  <a:pt x="740410" y="46663"/>
                  <a:pt x="484093" y="18288"/>
                </a:cubicBezTo>
                <a:cubicBezTo>
                  <a:pt x="247603" y="3148"/>
                  <a:pt x="166543" y="38346"/>
                  <a:pt x="0" y="18288"/>
                </a:cubicBezTo>
                <a:cubicBezTo>
                  <a:pt x="252" y="11958"/>
                  <a:pt x="752" y="8166"/>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1953370" y="2071316"/>
            <a:ext cx="5035164" cy="4119172"/>
          </a:xfrm>
        </p:spPr>
        <p:txBody>
          <a:bodyPr anchor="t">
            <a:normAutofit/>
          </a:bodyPr>
          <a:lstStyle/>
          <a:p>
            <a:r>
              <a:rPr lang="en-US" sz="1477"/>
              <a:t>If you’re interested in starting a school club, you should do the following:</a:t>
            </a:r>
          </a:p>
          <a:p>
            <a:pPr lvl="1"/>
            <a:r>
              <a:rPr lang="en-US" sz="1477"/>
              <a:t>Find a teacher to sponsor the club. Give them the details about the club so they know if they’re able to sponsor the club.</a:t>
            </a:r>
          </a:p>
          <a:p>
            <a:pPr lvl="1"/>
            <a:r>
              <a:rPr lang="en-US" sz="1477"/>
              <a:t>Create a petition and get students who would be interested in your club to sign it. This shows that your club has generated interest.</a:t>
            </a:r>
          </a:p>
          <a:p>
            <a:pPr lvl="1"/>
            <a:r>
              <a:rPr lang="en-US" sz="1477"/>
              <a:t>Talk to someone in administration about getting your club approved. Tell them who the sponsor is, when the club will occur (lunch or afterschool), and what the club entails. </a:t>
            </a:r>
          </a:p>
          <a:p>
            <a:pPr lvl="1"/>
            <a:r>
              <a:rPr lang="en-US" sz="1477"/>
              <a:t>Email Mr. Kyryliw (</a:t>
            </a:r>
            <a:r>
              <a:rPr lang="en-US" sz="1477">
                <a:hlinkClick r:id="rId2"/>
              </a:rPr>
              <a:t>Kyryliw.Michael@somersetcollegeprep.org</a:t>
            </a:r>
            <a:r>
              <a:rPr lang="en-US" sz="1477"/>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7280743" y="2093976"/>
            <a:ext cx="2955798" cy="4096512"/>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the Art of Dungeons and Dragons Helped Make It a Phenomenon">
            <a:extLst>
              <a:ext uri="{FF2B5EF4-FFF2-40B4-BE49-F238E27FC236}">
                <a16:creationId xmlns:a16="http://schemas.microsoft.com/office/drawing/2014/main" id="{5A683D5B-AA2D-BE02-3CD7-4FF77D3FED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99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3E7275-1560-F22D-6332-F157438F1496}"/>
              </a:ext>
            </a:extLst>
          </p:cNvPr>
          <p:cNvSpPr txBox="1"/>
          <p:nvPr/>
        </p:nvSpPr>
        <p:spPr>
          <a:xfrm>
            <a:off x="9299575" y="0"/>
            <a:ext cx="2892424" cy="111641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ED7D31">
                    <a:lumMod val="75000"/>
                  </a:srgbClr>
                </a:solidFill>
                <a:effectLst/>
                <a:uLnTx/>
                <a:uFillTx/>
                <a:latin typeface="Algerian" panose="04020705040A02060702" pitchFamily="82" charset="0"/>
                <a:ea typeface="+mn-ea"/>
                <a:cs typeface="+mn-cs"/>
              </a:rPr>
              <a:t>D&amp;D</a:t>
            </a:r>
          </a:p>
        </p:txBody>
      </p:sp>
      <p:sp>
        <p:nvSpPr>
          <p:cNvPr id="3" name="Subtitle 2">
            <a:extLst>
              <a:ext uri="{FF2B5EF4-FFF2-40B4-BE49-F238E27FC236}">
                <a16:creationId xmlns:a16="http://schemas.microsoft.com/office/drawing/2014/main" id="{D411C4BF-EC85-A696-DAD7-5E8C3126BD5D}"/>
              </a:ext>
            </a:extLst>
          </p:cNvPr>
          <p:cNvSpPr>
            <a:spLocks noGrp="1"/>
          </p:cNvSpPr>
          <p:nvPr>
            <p:ph type="subTitle" idx="1"/>
          </p:nvPr>
        </p:nvSpPr>
        <p:spPr>
          <a:xfrm>
            <a:off x="9388549" y="3880879"/>
            <a:ext cx="2700670" cy="1988286"/>
          </a:xfrm>
          <a:ln w="34925">
            <a:solidFill>
              <a:schemeClr val="tx1"/>
            </a:solidFill>
          </a:ln>
        </p:spPr>
        <p:txBody>
          <a:bodyPr vert="horz" lIns="91440" tIns="45720" rIns="91440" bIns="45720" rtlCol="0" anchor="t">
            <a:normAutofit fontScale="92500"/>
          </a:bodyPr>
          <a:lstStyle/>
          <a:p>
            <a:pPr marR="0">
              <a:spcAft>
                <a:spcPts val="800"/>
              </a:spcAft>
            </a:pPr>
            <a:r>
              <a:rPr lang="en-US" sz="3500" b="1" i="0" dirty="0">
                <a:effectLst/>
                <a:latin typeface="Algerian" panose="04020705040A02060702" pitchFamily="82" charset="0"/>
              </a:rPr>
              <a:t>Mondays</a:t>
            </a:r>
          </a:p>
          <a:p>
            <a:pPr marR="0">
              <a:spcAft>
                <a:spcPts val="800"/>
              </a:spcAft>
            </a:pPr>
            <a:r>
              <a:rPr lang="en-US" sz="3500" b="1" dirty="0">
                <a:latin typeface="Algerian" panose="04020705040A02060702" pitchFamily="82" charset="0"/>
              </a:rPr>
              <a:t>3:50 to 5:15</a:t>
            </a:r>
          </a:p>
          <a:p>
            <a:pPr marR="0">
              <a:spcAft>
                <a:spcPts val="800"/>
              </a:spcAft>
            </a:pPr>
            <a:r>
              <a:rPr lang="en-US" sz="3500" b="1" i="0" dirty="0">
                <a:effectLst/>
                <a:latin typeface="Algerian" panose="04020705040A02060702" pitchFamily="82" charset="0"/>
              </a:rPr>
              <a:t>Rm.# 175</a:t>
            </a:r>
            <a:endParaRPr lang="en-US" sz="3500" b="0" i="0" dirty="0">
              <a:effectLst/>
              <a:latin typeface="Algerian" panose="04020705040A02060702" pitchFamily="82" charset="0"/>
            </a:endParaRPr>
          </a:p>
          <a:p>
            <a:pPr algn="l"/>
            <a:endParaRPr lang="en-US" sz="500" dirty="0"/>
          </a:p>
        </p:txBody>
      </p:sp>
      <p:sp>
        <p:nvSpPr>
          <p:cNvPr id="5" name="TextBox 4">
            <a:extLst>
              <a:ext uri="{FF2B5EF4-FFF2-40B4-BE49-F238E27FC236}">
                <a16:creationId xmlns:a16="http://schemas.microsoft.com/office/drawing/2014/main" id="{3AB3F2FF-E043-55C0-2CA9-31C42F1775D8}"/>
              </a:ext>
            </a:extLst>
          </p:cNvPr>
          <p:cNvSpPr txBox="1"/>
          <p:nvPr/>
        </p:nvSpPr>
        <p:spPr>
          <a:xfrm>
            <a:off x="9299573" y="1846152"/>
            <a:ext cx="289242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1" i="0" u="none" strike="noStrike" kern="1200" cap="none" spc="0" normalizeH="0" baseline="0" noProof="0" dirty="0">
                <a:ln>
                  <a:noFill/>
                </a:ln>
                <a:solidFill>
                  <a:srgbClr val="ED7D31">
                    <a:lumMod val="75000"/>
                  </a:srgbClr>
                </a:solidFill>
                <a:effectLst/>
                <a:uLnTx/>
                <a:uFillTx/>
                <a:latin typeface="Algerian" panose="04020705040A02060702" pitchFamily="82" charset="0"/>
                <a:ea typeface="+mn-ea"/>
                <a:cs typeface="+mn-cs"/>
              </a:rPr>
              <a:t>Come join the adventure</a:t>
            </a:r>
          </a:p>
        </p:txBody>
      </p:sp>
      <p:sp>
        <p:nvSpPr>
          <p:cNvPr id="8" name="TextBox 7">
            <a:extLst>
              <a:ext uri="{FF2B5EF4-FFF2-40B4-BE49-F238E27FC236}">
                <a16:creationId xmlns:a16="http://schemas.microsoft.com/office/drawing/2014/main" id="{125A7FB4-F794-6BD6-9CB5-6E2FC6EBB1AB}"/>
              </a:ext>
            </a:extLst>
          </p:cNvPr>
          <p:cNvSpPr txBox="1"/>
          <p:nvPr/>
        </p:nvSpPr>
        <p:spPr>
          <a:xfrm>
            <a:off x="9299573" y="635443"/>
            <a:ext cx="2892424"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ED7D31">
                    <a:lumMod val="75000"/>
                  </a:srgbClr>
                </a:solidFill>
                <a:effectLst/>
                <a:uLnTx/>
                <a:uFillTx/>
                <a:latin typeface="Algerian" panose="04020705040A02060702" pitchFamily="82" charset="0"/>
                <a:ea typeface="+mn-ea"/>
                <a:cs typeface="+mn-cs"/>
              </a:rPr>
              <a:t>Club</a:t>
            </a:r>
            <a:endPar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2303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4C5606-7F0B-FAC1-814E-6DE6F5E570CE}"/>
              </a:ext>
            </a:extLst>
          </p:cNvPr>
          <p:cNvSpPr>
            <a:spLocks noGrp="1"/>
          </p:cNvSpPr>
          <p:nvPr>
            <p:ph type="title"/>
          </p:nvPr>
        </p:nvSpPr>
        <p:spPr>
          <a:xfrm>
            <a:off x="838200" y="178069"/>
            <a:ext cx="2896401" cy="648256"/>
          </a:xfrm>
        </p:spPr>
        <p:txBody>
          <a:bodyPr>
            <a:normAutofit/>
          </a:bodyPr>
          <a:lstStyle/>
          <a:p>
            <a:pPr algn="ctr"/>
            <a:r>
              <a:rPr lang="en-US"/>
              <a:t>School Club List</a:t>
            </a:r>
          </a:p>
        </p:txBody>
      </p:sp>
      <p:cxnSp>
        <p:nvCxnSpPr>
          <p:cNvPr id="11" name="Straight Connector 10">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EDB7F48-938A-DB7C-1578-EBAB0ADD63A1}"/>
              </a:ext>
            </a:extLst>
          </p:cNvPr>
          <p:cNvSpPr>
            <a:spLocks noGrp="1"/>
          </p:cNvSpPr>
          <p:nvPr>
            <p:ph sz="half" idx="1"/>
          </p:nvPr>
        </p:nvSpPr>
        <p:spPr>
          <a:xfrm>
            <a:off x="134757" y="826325"/>
            <a:ext cx="5801224" cy="5853608"/>
          </a:xfrm>
        </p:spPr>
        <p:txBody>
          <a:bodyPr>
            <a:normAutofit fontScale="85000" lnSpcReduction="20000"/>
          </a:bodyPr>
          <a:lstStyle/>
          <a:p>
            <a:r>
              <a:rPr lang="en-US" sz="1700" u="sng"/>
              <a:t>Monday</a:t>
            </a:r>
          </a:p>
          <a:p>
            <a:r>
              <a:rPr lang="en-US" sz="1700"/>
              <a:t>Chorus (High School)- afterschool from 4-5:30		 </a:t>
            </a:r>
          </a:p>
          <a:p>
            <a:r>
              <a:rPr lang="en-US" sz="1700"/>
              <a:t>Neurons and Newtons- at lunch, in 243B</a:t>
            </a:r>
          </a:p>
          <a:p>
            <a:r>
              <a:rPr lang="en-US" sz="1700"/>
              <a:t>Dungeons and Dragons- afterschool, in 175c, from 3:50-5:15</a:t>
            </a:r>
          </a:p>
          <a:p>
            <a:r>
              <a:rPr lang="en-US" altLang="en-US" sz="1700">
                <a:latin typeface="Aptos" panose="020B0004020202020204" pitchFamily="34" charset="0"/>
              </a:rPr>
              <a:t>Disney Channel Club- at lunch, in 249B </a:t>
            </a:r>
            <a:endParaRPr lang="en-US" sz="1700"/>
          </a:p>
          <a:p>
            <a:r>
              <a:rPr lang="en-US" sz="1700"/>
              <a:t>Library- at lunch, in 232A</a:t>
            </a:r>
          </a:p>
          <a:p>
            <a:r>
              <a:rPr lang="en-US" sz="1700" u="sng"/>
              <a:t>Tuesday</a:t>
            </a:r>
          </a:p>
          <a:p>
            <a:r>
              <a:rPr lang="en-US" sz="1700"/>
              <a:t>K-Pop- at lunch, in 230A</a:t>
            </a:r>
          </a:p>
          <a:p>
            <a:r>
              <a:rPr lang="en-US" sz="1700"/>
              <a:t>Chess Club- at lunch, in 134</a:t>
            </a:r>
          </a:p>
          <a:p>
            <a:r>
              <a:rPr lang="en-US" sz="1700"/>
              <a:t>Drama- afterschool in 167c, 4-5pm</a:t>
            </a:r>
          </a:p>
          <a:p>
            <a:r>
              <a:rPr lang="en-US" sz="1700"/>
              <a:t>Gaming Club- afterschool, from 3:45-5pm in 276c</a:t>
            </a:r>
          </a:p>
          <a:p>
            <a:r>
              <a:rPr lang="en-US" sz="1700"/>
              <a:t>Guitar Club- afterschool, from 4-5pm in 169c</a:t>
            </a:r>
          </a:p>
          <a:p>
            <a:r>
              <a:rPr lang="en-US" sz="1700"/>
              <a:t>Salsa and Bachata- at lunch, 136A</a:t>
            </a:r>
          </a:p>
          <a:p>
            <a:r>
              <a:rPr lang="en-US" sz="1700"/>
              <a:t>Library- at lunch, in 232A</a:t>
            </a:r>
          </a:p>
          <a:p>
            <a:r>
              <a:rPr lang="en-US" sz="1700" u="sng"/>
              <a:t>Wednesday</a:t>
            </a:r>
          </a:p>
          <a:p>
            <a:r>
              <a:rPr lang="en-US" sz="1700"/>
              <a:t>SGA- Afterschool at 4pm</a:t>
            </a:r>
          </a:p>
          <a:p>
            <a:r>
              <a:rPr lang="en-US" sz="1700"/>
              <a:t>First Priority- at lunch in the gym</a:t>
            </a:r>
          </a:p>
          <a:p>
            <a:r>
              <a:rPr lang="en-US" sz="1700"/>
              <a:t>Crochet Club</a:t>
            </a:r>
          </a:p>
          <a:p>
            <a:r>
              <a:rPr lang="en-US" sz="1700"/>
              <a:t>Odyssey of the Mind- at lunch, in 276C</a:t>
            </a:r>
          </a:p>
          <a:p>
            <a:r>
              <a:rPr lang="en-US" sz="1700"/>
              <a:t>Debate Club-  at lunch, in 129A</a:t>
            </a:r>
          </a:p>
          <a:p>
            <a:r>
              <a:rPr lang="en-US" sz="1700"/>
              <a:t>K-Pop Dances- at lunch, in 268C</a:t>
            </a:r>
          </a:p>
          <a:p>
            <a:r>
              <a:rPr lang="en-US" sz="1700"/>
              <a:t>Library- at lunch, in 232A</a:t>
            </a:r>
          </a:p>
          <a:p>
            <a:endParaRPr lang="en-US" sz="800">
              <a:solidFill>
                <a:srgbClr val="FFFFFF"/>
              </a:solidFill>
            </a:endParaRPr>
          </a:p>
        </p:txBody>
      </p:sp>
      <p:sp>
        <p:nvSpPr>
          <p:cNvPr id="4" name="Content Placeholder 3">
            <a:extLst>
              <a:ext uri="{FF2B5EF4-FFF2-40B4-BE49-F238E27FC236}">
                <a16:creationId xmlns:a16="http://schemas.microsoft.com/office/drawing/2014/main" id="{5EF02AAE-B6DE-C6EA-8BB1-6E7EEAFC3049}"/>
              </a:ext>
            </a:extLst>
          </p:cNvPr>
          <p:cNvSpPr>
            <a:spLocks noGrp="1"/>
          </p:cNvSpPr>
          <p:nvPr>
            <p:ph sz="half" idx="2"/>
          </p:nvPr>
        </p:nvSpPr>
        <p:spPr>
          <a:xfrm>
            <a:off x="6256020" y="1055077"/>
            <a:ext cx="5097780" cy="5121886"/>
          </a:xfrm>
        </p:spPr>
        <p:txBody>
          <a:bodyPr>
            <a:normAutofit fontScale="85000" lnSpcReduction="20000"/>
          </a:bodyPr>
          <a:lstStyle/>
          <a:p>
            <a:r>
              <a:rPr lang="en-US" sz="1900" u="sng"/>
              <a:t>Thursday</a:t>
            </a:r>
          </a:p>
          <a:p>
            <a:r>
              <a:rPr lang="en-US" sz="1900"/>
              <a:t>Artists for a Cause- at lunch, in 268c</a:t>
            </a:r>
          </a:p>
          <a:p>
            <a:r>
              <a:rPr lang="en-US" sz="1900"/>
              <a:t>Future Builders of America- at lunch in 175c</a:t>
            </a:r>
          </a:p>
          <a:p>
            <a:r>
              <a:rPr lang="en-US" sz="1900"/>
              <a:t>Prom Committee/Planning- 276A at lunch </a:t>
            </a:r>
          </a:p>
          <a:p>
            <a:r>
              <a:rPr lang="en-US" sz="1900"/>
              <a:t>Computer Science Club- at lunch in 128A</a:t>
            </a:r>
          </a:p>
          <a:p>
            <a:r>
              <a:rPr lang="en-US" sz="2000"/>
              <a:t>Guitar Club- afterschool, from 4-5pm in 169c</a:t>
            </a:r>
            <a:endParaRPr lang="en-US" sz="1900"/>
          </a:p>
          <a:p>
            <a:r>
              <a:rPr lang="en-US" sz="1900"/>
              <a:t>Salsa and Bachata- at lunch, 136A</a:t>
            </a:r>
          </a:p>
          <a:p>
            <a:r>
              <a:rPr lang="en-US" sz="1900"/>
              <a:t>Library- at lunch, in 232A</a:t>
            </a:r>
          </a:p>
          <a:p>
            <a:r>
              <a:rPr lang="en-US" sz="1900" u="sng"/>
              <a:t>Friday</a:t>
            </a:r>
          </a:p>
          <a:p>
            <a:r>
              <a:rPr lang="en-US" sz="1900"/>
              <a:t>Movie Club- at lunch, in 134A</a:t>
            </a:r>
          </a:p>
          <a:p>
            <a:r>
              <a:rPr lang="en-US" sz="1900"/>
              <a:t>Gay-Straight Alliance- at lunch, in 169c</a:t>
            </a:r>
          </a:p>
          <a:p>
            <a:r>
              <a:rPr lang="en-US" altLang="en-US" sz="1900">
                <a:latin typeface="Aptos" panose="020B0004020202020204" pitchFamily="34" charset="0"/>
              </a:rPr>
              <a:t>Middle School Science Olympiad at lunch, in 245B </a:t>
            </a:r>
          </a:p>
          <a:p>
            <a:r>
              <a:rPr lang="en-US" altLang="en-US" sz="1900">
                <a:latin typeface="Aptos" panose="020B0004020202020204" pitchFamily="34" charset="0"/>
              </a:rPr>
              <a:t>Disney Channel Club- at lunch, in 249B </a:t>
            </a:r>
          </a:p>
          <a:p>
            <a:r>
              <a:rPr lang="en-US" altLang="en-US" sz="1900">
                <a:latin typeface="Aptos" panose="020B0004020202020204" pitchFamily="34" charset="0"/>
              </a:rPr>
              <a:t>Astronomy Club- at lunch, in 247B</a:t>
            </a:r>
          </a:p>
          <a:p>
            <a:r>
              <a:rPr lang="en-US" sz="1900"/>
              <a:t>Library- at lunch, in 232A</a:t>
            </a:r>
          </a:p>
          <a:p>
            <a:endParaRPr lang="en-US" altLang="en-US" sz="1700">
              <a:solidFill>
                <a:srgbClr val="FFFFFF"/>
              </a:solidFill>
              <a:latin typeface="Arial" panose="020B0604020202020204" pitchFamily="34" charset="0"/>
            </a:endParaRPr>
          </a:p>
          <a:p>
            <a:endParaRPr lang="en-US" sz="1700">
              <a:solidFill>
                <a:srgbClr val="FFFFFF"/>
              </a:solidFill>
            </a:endParaRPr>
          </a:p>
        </p:txBody>
      </p:sp>
    </p:spTree>
    <p:extLst>
      <p:ext uri="{BB962C8B-B14F-4D97-AF65-F5344CB8AC3E}">
        <p14:creationId xmlns:p14="http://schemas.microsoft.com/office/powerpoint/2010/main" val="126247190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38200" y="144856"/>
            <a:ext cx="10515600" cy="1545834"/>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782621" y="5228300"/>
            <a:ext cx="2474199" cy="1448279"/>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03526" y="1912357"/>
            <a:ext cx="1152757" cy="3184557"/>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3797566" y="2056686"/>
            <a:ext cx="6695493" cy="4801314"/>
          </a:xfrm>
          <a:prstGeom prst="rect">
            <a:avLst/>
          </a:prstGeom>
          <a:noFill/>
        </p:spPr>
        <p:txBody>
          <a:bodyPr wrap="square" rtlCol="0">
            <a:spAutoFit/>
          </a:bodyPr>
          <a:lstStyle/>
          <a:p>
            <a:pPr marL="285750" indent="-285750">
              <a:buFont typeface="Arial" panose="020B0604020202020204" pitchFamily="34" charset="0"/>
              <a:buChar char="•"/>
            </a:pPr>
            <a:r>
              <a:rPr lang="en-US" sz="3200">
                <a:latin typeface="Arial Black" panose="020B0A04020102020204" pitchFamily="34" charset="0"/>
              </a:rPr>
              <a:t>Keep in your backpack </a:t>
            </a:r>
          </a:p>
          <a:p>
            <a:pPr marL="285750" indent="-285750">
              <a:buFont typeface="Arial" panose="020B0604020202020204" pitchFamily="34" charset="0"/>
              <a:buChar char="•"/>
            </a:pPr>
            <a:r>
              <a:rPr lang="en-US" sz="3200">
                <a:latin typeface="Arial Black" panose="020B0A04020102020204" pitchFamily="34" charset="0"/>
              </a:rPr>
              <a:t>Needs to be worn everyday you’re at school </a:t>
            </a:r>
          </a:p>
          <a:p>
            <a:pPr marL="285750" indent="-285750">
              <a:buFont typeface="Arial" panose="020B0604020202020204" pitchFamily="34" charset="0"/>
              <a:buChar char="•"/>
            </a:pPr>
            <a:r>
              <a:rPr lang="en-US" sz="3200">
                <a:latin typeface="Arial Black" panose="020B0A04020102020204" pitchFamily="34" charset="0"/>
              </a:rPr>
              <a:t>No Lanyard and ID will result in a dress code violation.</a:t>
            </a:r>
          </a:p>
          <a:p>
            <a:pPr marL="285750" indent="-285750">
              <a:buFont typeface="Arial" panose="020B0604020202020204" pitchFamily="34" charset="0"/>
              <a:buChar char="•"/>
            </a:pPr>
            <a:r>
              <a:rPr lang="en-US" sz="3200">
                <a:latin typeface="Arial Black" panose="020B0A04020102020204" pitchFamily="34" charset="0"/>
              </a:rPr>
              <a:t>Purchase in Front Office</a:t>
            </a:r>
          </a:p>
          <a:p>
            <a:pPr marL="285750" indent="-285750">
              <a:buFont typeface="Arial" panose="020B0604020202020204" pitchFamily="34" charset="0"/>
              <a:buChar char="•"/>
            </a:pPr>
            <a:r>
              <a:rPr lang="en-US" sz="3200">
                <a:latin typeface="Arial Black" panose="020B0A04020102020204" pitchFamily="34" charset="0"/>
              </a:rPr>
              <a:t>Lanyard $3</a:t>
            </a:r>
          </a:p>
          <a:p>
            <a:pPr marL="285750" indent="-285750">
              <a:buFont typeface="Arial" panose="020B0604020202020204" pitchFamily="34" charset="0"/>
              <a:buChar char="•"/>
            </a:pPr>
            <a:r>
              <a:rPr lang="en-US" sz="3200">
                <a:latin typeface="Arial Black" panose="020B0A04020102020204" pitchFamily="34" charset="0"/>
              </a:rPr>
              <a:t>ID $2  (Cash Only)</a:t>
            </a:r>
          </a:p>
          <a:p>
            <a:pPr marL="285750" indent="-285750">
              <a:buFont typeface="Arial" panose="020B0604020202020204" pitchFamily="34" charset="0"/>
              <a:buChar char="•"/>
            </a:pPr>
            <a:endParaRPr lang="en-US">
              <a:latin typeface="Arial Black" panose="020B0A04020102020204" pitchFamily="34" charset="0"/>
            </a:endParaRPr>
          </a:p>
        </p:txBody>
      </p:sp>
    </p:spTree>
    <p:extLst>
      <p:ext uri="{BB962C8B-B14F-4D97-AF65-F5344CB8AC3E}">
        <p14:creationId xmlns:p14="http://schemas.microsoft.com/office/powerpoint/2010/main" val="1718706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p:txBody>
          <a:bodyPr>
            <a:normAutofit/>
          </a:bodyPr>
          <a:lstStyle/>
          <a:p>
            <a:pPr algn="ctr"/>
            <a:r>
              <a:rPr lang="en-US" sz="4800" b="1">
                <a:cs typeface="Calibri Light" panose="020F0302020204030204"/>
              </a:rPr>
              <a:t>Dress Code Violations (Do Not Wear)</a:t>
            </a:r>
            <a:endParaRPr lang="en-US" sz="4800">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Grp="1" noChangeAspect="1"/>
          </p:cNvPicPr>
          <p:nvPr>
            <p:ph idx="1"/>
          </p:nvPr>
        </p:nvPicPr>
        <p:blipFill>
          <a:blip r:embed="rId2"/>
          <a:stretch>
            <a:fillRect/>
          </a:stretch>
        </p:blipFill>
        <p:spPr>
          <a:xfrm>
            <a:off x="4317865" y="3941327"/>
            <a:ext cx="1562100" cy="2838450"/>
          </a:xfr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223661" y="4262592"/>
            <a:ext cx="1350524" cy="2480148"/>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196470" y="3902831"/>
            <a:ext cx="1900137" cy="828683"/>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074874" y="4971619"/>
            <a:ext cx="1964988" cy="766864"/>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090563" y="5819934"/>
            <a:ext cx="1948775" cy="925286"/>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018490" y="2351257"/>
            <a:ext cx="1491575" cy="1912296"/>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444027" y="2954777"/>
            <a:ext cx="1276350" cy="2626468"/>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199807" y="2164810"/>
            <a:ext cx="1628979" cy="2155489"/>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447411" y="1594932"/>
            <a:ext cx="1745305" cy="2217096"/>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077855" y="1444558"/>
            <a:ext cx="1731524" cy="221790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689042" y="5763639"/>
            <a:ext cx="352951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cs typeface="Calibri"/>
              </a:rPr>
              <a:t>Sweatpants, Joggers, Yoga pants, tights or Pajama pants</a:t>
            </a:r>
            <a:endParaRPr lang="en-US" sz="1600">
              <a:latin typeface="Arial Nov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121596" y="1832043"/>
            <a:ext cx="31971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Ripped or Frayed Jeans</a:t>
            </a:r>
            <a:endParaRPr lang="en-US"/>
          </a:p>
        </p:txBody>
      </p:sp>
      <p:sp>
        <p:nvSpPr>
          <p:cNvPr id="15" name="TextBox 14">
            <a:extLst>
              <a:ext uri="{FF2B5EF4-FFF2-40B4-BE49-F238E27FC236}">
                <a16:creationId xmlns:a16="http://schemas.microsoft.com/office/drawing/2014/main" id="{4767ABE0-8834-F348-64A5-2745DB8D4DB5}"/>
              </a:ext>
            </a:extLst>
          </p:cNvPr>
          <p:cNvSpPr txBox="1"/>
          <p:nvPr/>
        </p:nvSpPr>
        <p:spPr>
          <a:xfrm>
            <a:off x="3704617" y="2731851"/>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Non - Somerset, Hoodies or Polos </a:t>
            </a:r>
          </a:p>
        </p:txBody>
      </p:sp>
      <p:sp>
        <p:nvSpPr>
          <p:cNvPr id="16" name="TextBox 15">
            <a:extLst>
              <a:ext uri="{FF2B5EF4-FFF2-40B4-BE49-F238E27FC236}">
                <a16:creationId xmlns:a16="http://schemas.microsoft.com/office/drawing/2014/main" id="{C20A2E52-FF9B-1687-9FAF-C93DAAA59327}"/>
              </a:ext>
            </a:extLst>
          </p:cNvPr>
          <p:cNvSpPr txBox="1"/>
          <p:nvPr/>
        </p:nvSpPr>
        <p:spPr>
          <a:xfrm>
            <a:off x="7928042" y="4969212"/>
            <a:ext cx="180285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Crocs, Slides  &amp; Foam Runners</a:t>
            </a:r>
            <a:endParaRPr lang="en-US"/>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1295400" y="669925"/>
            <a:ext cx="4800600" cy="1325563"/>
          </a:xfrm>
        </p:spPr>
        <p:txBody>
          <a:bodyPr anchor="b">
            <a:normAutofit/>
          </a:bodyPr>
          <a:lstStyle/>
          <a:p>
            <a:r>
              <a:rPr lang="en-US" b="1">
                <a:solidFill>
                  <a:schemeClr val="bg1"/>
                </a:solidFill>
                <a:cs typeface="Calibri Light"/>
              </a:rPr>
              <a:t>Dress Code Violations</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1295400" y="2288833"/>
            <a:ext cx="4800600" cy="3711571"/>
          </a:xfrm>
        </p:spPr>
        <p:txBody>
          <a:bodyPr vert="horz" lIns="91440" tIns="45720" rIns="91440" bIns="45720" rtlCol="0" anchor="t">
            <a:normAutofit/>
          </a:bodyPr>
          <a:lstStyle/>
          <a:p>
            <a:r>
              <a:rPr lang="en-US" sz="1900" b="1">
                <a:solidFill>
                  <a:schemeClr val="bg1"/>
                </a:solidFill>
                <a:cs typeface="Calibri"/>
              </a:rPr>
              <a:t>A Somerset College Prep shirt must be worn underneath a zip up Hoodie or Jacket.</a:t>
            </a:r>
          </a:p>
          <a:p>
            <a:r>
              <a:rPr lang="en-US" sz="1900" b="1">
                <a:solidFill>
                  <a:schemeClr val="bg1"/>
                </a:solidFill>
                <a:cs typeface="Calibri"/>
              </a:rPr>
              <a:t>Exceptions would include</a:t>
            </a:r>
          </a:p>
          <a:p>
            <a:pPr marL="514350" indent="-514350">
              <a:buAutoNum type="alphaLcPeriod"/>
            </a:pPr>
            <a:r>
              <a:rPr lang="en-US" sz="1900" b="1">
                <a:solidFill>
                  <a:schemeClr val="bg1"/>
                </a:solidFill>
                <a:cs typeface="Calibri"/>
              </a:rPr>
              <a:t>House Shirts on Thursday's</a:t>
            </a:r>
          </a:p>
          <a:p>
            <a:pPr marL="514350" indent="-514350">
              <a:buAutoNum type="alphaLcPeriod"/>
            </a:pPr>
            <a:r>
              <a:rPr lang="en-US" sz="1900" b="1">
                <a:solidFill>
                  <a:schemeClr val="bg1"/>
                </a:solidFill>
                <a:cs typeface="Calibri"/>
              </a:rPr>
              <a:t>School Friday Shirts</a:t>
            </a:r>
          </a:p>
          <a:p>
            <a:pPr marL="514350" indent="-514350">
              <a:buAutoNum type="alphaLcPeriod"/>
            </a:pPr>
            <a:r>
              <a:rPr lang="en-US" sz="1900" b="1">
                <a:solidFill>
                  <a:schemeClr val="bg1"/>
                </a:solidFill>
                <a:cs typeface="Calibri"/>
              </a:rPr>
              <a:t>Club Shirts </a:t>
            </a:r>
          </a:p>
          <a:p>
            <a:pPr marL="514350" indent="-514350">
              <a:buAutoNum type="alphaLcPeriod"/>
            </a:pPr>
            <a:r>
              <a:rPr lang="en-US" sz="1900" b="1">
                <a:solidFill>
                  <a:schemeClr val="bg1"/>
                </a:solidFill>
                <a:cs typeface="Calibri"/>
              </a:rPr>
              <a:t>School Athletic apparel for game days.</a:t>
            </a:r>
          </a:p>
          <a:p>
            <a:pPr marL="0" indent="0">
              <a:buNone/>
            </a:pPr>
            <a:r>
              <a:rPr lang="en-US" sz="1900" b="1">
                <a:solidFill>
                  <a:schemeClr val="bg1"/>
                </a:solidFill>
                <a:cs typeface="Calibri"/>
              </a:rPr>
              <a:t>Anyone not in compliance will be given a Dress Code Violation according to our Discipline Matrix.</a:t>
            </a:r>
          </a:p>
          <a:p>
            <a:pPr marL="0" indent="0">
              <a:buNone/>
            </a:pPr>
            <a:endParaRPr lang="en-US" sz="1900" b="1">
              <a:solidFill>
                <a:schemeClr val="bg1"/>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2"/>
          <a:stretch>
            <a:fillRect/>
          </a:stretch>
        </p:blipFill>
        <p:spPr>
          <a:xfrm>
            <a:off x="7235203" y="369913"/>
            <a:ext cx="2408620" cy="2784532"/>
          </a:xfrm>
          <a:prstGeom prst="rect">
            <a:avLst/>
          </a:prstGeom>
        </p:spPr>
      </p:pic>
      <p:sp>
        <p:nvSpPr>
          <p:cNvPr id="14" name="Rectangle 1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3"/>
          <a:stretch>
            <a:fillRect/>
          </a:stretch>
        </p:blipFill>
        <p:spPr>
          <a:xfrm>
            <a:off x="8386471" y="3730267"/>
            <a:ext cx="2893020" cy="2784532"/>
          </a:xfrm>
          <a:prstGeom prst="rect">
            <a:avLst/>
          </a:prstGeom>
        </p:spPr>
      </p:pic>
      <p:sp>
        <p:nvSpPr>
          <p:cNvPr id="16" name="Rectangle 1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703FAB33-C653-48B0-9838-6BDC8704C19E}"/>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2D15B7BD-52A2-46CD-9905-39068311BCA2}"/>
              </a:ext>
            </a:extLst>
          </p:cNvPr>
          <p:cNvSpPr>
            <a:spLocks noGrp="1"/>
          </p:cNvSpPr>
          <p:nvPr>
            <p:ph type="title"/>
          </p:nvPr>
        </p:nvSpPr>
        <p:spPr/>
        <p:txBody>
          <a:bodyPr>
            <a:normAutofit/>
          </a:bodyPr>
          <a:lstStyle/>
          <a:p>
            <a:r>
              <a:rPr lang="en-US" sz="5400" b="0"/>
              <a:t>Discipline Matrix  (Uniform Violation)</a:t>
            </a:r>
          </a:p>
        </p:txBody>
      </p:sp>
      <p:sp>
        <p:nvSpPr>
          <p:cNvPr id="10" name="Rectangle 9" descr="Red square">
            <a:extLst>
              <a:ext uri="{FF2B5EF4-FFF2-40B4-BE49-F238E27FC236}">
                <a16:creationId xmlns:a16="http://schemas.microsoft.com/office/drawing/2014/main" id="{A12CC26A-5315-4976-ADC0-5433567BBAE9}"/>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1930D93D-7C86-4A0B-AC32-322C4830B011}"/>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465B29B-8058-46D1-9660-8E77A907D117}"/>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EEFF73B8-4E1C-489B-A505-D683624E688D}"/>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5B34B083-2C6A-4916-B16C-EEDE2F7E0A91}"/>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B9DB3A70-EF77-D7CD-FA5D-032F69E26179}"/>
              </a:ext>
            </a:extLst>
          </p:cNvPr>
          <p:cNvSpPr txBox="1"/>
          <p:nvPr/>
        </p:nvSpPr>
        <p:spPr>
          <a:xfrm>
            <a:off x="2971800" y="2630469"/>
            <a:ext cx="1600200" cy="2431435"/>
          </a:xfrm>
          <a:prstGeom prst="rect">
            <a:avLst/>
          </a:prstGeom>
          <a:noFill/>
        </p:spPr>
        <p:txBody>
          <a:bodyPr wrap="square" rtlCol="0">
            <a:spAutoFit/>
          </a:bodyPr>
          <a:lstStyle/>
          <a:p>
            <a:r>
              <a:rPr lang="en-US" sz="1600" b="1"/>
              <a:t>Every Monday  afterschool. 3:50pm to 4:50pm in cafeteria</a:t>
            </a:r>
          </a:p>
          <a:p>
            <a:endParaRPr lang="en-US" sz="1200" b="1"/>
          </a:p>
          <a:p>
            <a:r>
              <a:rPr lang="en-US" sz="1200" b="1"/>
              <a:t> Tuesday if school is closed Monday</a:t>
            </a:r>
          </a:p>
          <a:p>
            <a:endParaRPr lang="en-US" b="1"/>
          </a:p>
          <a:p>
            <a:endParaRPr lang="en-US"/>
          </a:p>
        </p:txBody>
      </p:sp>
      <p:sp>
        <p:nvSpPr>
          <p:cNvPr id="5" name="TextBox 4">
            <a:extLst>
              <a:ext uri="{FF2B5EF4-FFF2-40B4-BE49-F238E27FC236}">
                <a16:creationId xmlns:a16="http://schemas.microsoft.com/office/drawing/2014/main" id="{4DF0973E-9B3A-D8CD-8AA7-6B0013B14196}"/>
              </a:ext>
            </a:extLst>
          </p:cNvPr>
          <p:cNvSpPr txBox="1"/>
          <p:nvPr/>
        </p:nvSpPr>
        <p:spPr>
          <a:xfrm>
            <a:off x="824480" y="2630469"/>
            <a:ext cx="1852045" cy="1754326"/>
          </a:xfrm>
          <a:prstGeom prst="rect">
            <a:avLst/>
          </a:prstGeom>
          <a:noFill/>
        </p:spPr>
        <p:txBody>
          <a:bodyPr wrap="none" rtlCol="0">
            <a:spAutoFit/>
          </a:bodyPr>
          <a:lstStyle/>
          <a:p>
            <a:r>
              <a:rPr lang="en-US" b="1"/>
              <a:t>Every Friday </a:t>
            </a:r>
          </a:p>
          <a:p>
            <a:r>
              <a:rPr lang="en-US" b="1"/>
              <a:t>12:00 – 12:30</a:t>
            </a:r>
          </a:p>
          <a:p>
            <a:endParaRPr lang="en-US" b="1"/>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1440682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08626" y="121934"/>
            <a:ext cx="12055811" cy="1584966"/>
          </a:xfrm>
        </p:spPr>
        <p:txBody>
          <a:bodyPr vert="horz" lIns="91440" tIns="45720" rIns="91440" bIns="45720" rtlCol="0" anchor="ctr">
            <a:noAutofit/>
          </a:bodyPr>
          <a:lstStyle/>
          <a:p>
            <a:pPr algn="ctr"/>
            <a:r>
              <a:rPr lang="en-US" sz="60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964660"/>
            <a:ext cx="3975369" cy="646331"/>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*Warnings* Do Not apply to all discipline. Teacher &amp; Staff discretion</a:t>
            </a:r>
            <a:endParaRPr lang="en-US"/>
          </a:p>
        </p:txBody>
      </p:sp>
      <p:sp>
        <p:nvSpPr>
          <p:cNvPr id="5" name="TextBox 4">
            <a:extLst>
              <a:ext uri="{FF2B5EF4-FFF2-40B4-BE49-F238E27FC236}">
                <a16:creationId xmlns:a16="http://schemas.microsoft.com/office/drawing/2014/main" id="{BD59F53A-04F3-A1F0-13DB-2D62D861B163}"/>
              </a:ext>
            </a:extLst>
          </p:cNvPr>
          <p:cNvSpPr txBox="1"/>
          <p:nvPr/>
        </p:nvSpPr>
        <p:spPr>
          <a:xfrm>
            <a:off x="24319" y="1613169"/>
            <a:ext cx="4210454" cy="646331"/>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DETENTION</a:t>
            </a:r>
            <a:endParaRPr lang="en-US" sz="3600">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223425" y="1613170"/>
            <a:ext cx="4007794" cy="1200329"/>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227979" y="1613170"/>
            <a:ext cx="3934836" cy="1200329"/>
          </a:xfrm>
          <a:prstGeom prst="rect">
            <a:avLst/>
          </a:prstGeom>
          <a:solidFill>
            <a:srgbClr val="FF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cs typeface="Calibri"/>
              </a:rPr>
              <a:t>SUSPENSION </a:t>
            </a:r>
            <a:r>
              <a:rPr lang="en-US" sz="2400" b="1">
                <a:cs typeface="Calibri"/>
              </a:rPr>
              <a:t>including </a:t>
            </a:r>
            <a:r>
              <a:rPr lang="en-US" sz="3600" b="1">
                <a:cs typeface="Calibri"/>
              </a:rPr>
              <a:t> </a:t>
            </a:r>
            <a:r>
              <a:rPr lang="en-US" sz="3600" b="1" u="sng">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0" y="2350850"/>
            <a:ext cx="420234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3:50 to 4:50pm</a:t>
            </a:r>
          </a:p>
          <a:p>
            <a:pPr marL="285750" indent="-285750">
              <a:buFont typeface="Arial"/>
              <a:buChar char="•"/>
            </a:pPr>
            <a:r>
              <a:rPr lang="en-US" b="1">
                <a:cs typeface="Calibri"/>
              </a:rPr>
              <a:t>Classroom Disruption</a:t>
            </a:r>
          </a:p>
          <a:p>
            <a:pPr marL="285750" indent="-285750">
              <a:buFont typeface="Arial"/>
              <a:buChar char="•"/>
            </a:pPr>
            <a:r>
              <a:rPr lang="en-US" b="1">
                <a:cs typeface="Calibri"/>
              </a:rPr>
              <a:t>Disruptive Conduct</a:t>
            </a:r>
          </a:p>
          <a:p>
            <a:pPr marL="285750" indent="-285750">
              <a:buFont typeface="Arial"/>
              <a:buChar char="•"/>
            </a:pPr>
            <a:r>
              <a:rPr lang="en-US" b="1">
                <a:cs typeface="Calibri"/>
              </a:rPr>
              <a:t>Chewing Gum</a:t>
            </a:r>
          </a:p>
          <a:p>
            <a:pPr marL="285750" indent="-285750">
              <a:buFont typeface="Arial"/>
              <a:buChar char="•"/>
            </a:pPr>
            <a:r>
              <a:rPr lang="en-US" b="1">
                <a:cs typeface="Calibri"/>
              </a:rPr>
              <a:t>Bus Violation</a:t>
            </a:r>
          </a:p>
          <a:p>
            <a:pPr marL="285750" indent="-285750">
              <a:buFont typeface="Arial"/>
              <a:buChar char="•"/>
            </a:pPr>
            <a:r>
              <a:rPr lang="en-US" b="1">
                <a:cs typeface="Calibri"/>
              </a:rPr>
              <a:t>Disrespect for others or property</a:t>
            </a:r>
          </a:p>
          <a:p>
            <a:pPr marL="285750" indent="-285750">
              <a:buFont typeface="Arial" panose="020B0604020202020204" pitchFamily="34" charset="0"/>
              <a:buChar char="•"/>
            </a:pPr>
            <a:r>
              <a:rPr lang="en-US" b="1">
                <a:cs typeface="Calibri"/>
              </a:rPr>
              <a:t>Uniform Violation </a:t>
            </a:r>
          </a:p>
          <a:p>
            <a:pPr marL="285750" indent="-285750">
              <a:buFont typeface="Arial"/>
              <a:buChar char="•"/>
            </a:pPr>
            <a:r>
              <a:rPr lang="en-US" b="1">
                <a:cs typeface="Calibri"/>
              </a:rPr>
              <a:t>Littering during lunch</a:t>
            </a:r>
          </a:p>
          <a:p>
            <a:pPr marL="285750" indent="-285750">
              <a:buFont typeface="Arial"/>
              <a:buChar char="•"/>
            </a:pPr>
            <a:r>
              <a:rPr lang="en-US" b="1">
                <a:cs typeface="Calibri"/>
              </a:rPr>
              <a:t>Electronic Confiscation</a:t>
            </a:r>
          </a:p>
          <a:p>
            <a:pPr marL="285750" indent="-285750">
              <a:buFont typeface="Arial"/>
              <a:buChar char="•"/>
            </a:pPr>
            <a:r>
              <a:rPr lang="en-US" b="1">
                <a:cs typeface="Calibri"/>
              </a:rPr>
              <a:t>Public Display of Affection / P.D.A</a:t>
            </a:r>
          </a:p>
          <a:p>
            <a:pPr marL="285750" indent="-285750">
              <a:buFont typeface="Arial"/>
              <a:buChar char="•"/>
            </a:pPr>
            <a:r>
              <a:rPr lang="en-US" b="1">
                <a:cs typeface="Calibri"/>
              </a:rPr>
              <a:t>Profane Obscene Abusive Language</a:t>
            </a:r>
          </a:p>
          <a:p>
            <a:pPr marL="285750" indent="-285750">
              <a:buFont typeface="Arial"/>
              <a:buChar char="•"/>
            </a:pPr>
            <a:r>
              <a:rPr lang="en-US" b="1">
                <a:cs typeface="Calibri"/>
              </a:rPr>
              <a:t>Running in the Halls</a:t>
            </a:r>
          </a:p>
          <a:p>
            <a:pPr marL="285750" indent="-285750">
              <a:buFont typeface="Arial"/>
              <a:buChar char="•"/>
            </a:pPr>
            <a:r>
              <a:rPr lang="en-US" b="1">
                <a:cs typeface="Calibri"/>
              </a:rPr>
              <a:t>Spray used in the Restrooms</a:t>
            </a:r>
          </a:p>
          <a:p>
            <a:pPr marL="285750" indent="-285750">
              <a:buFont typeface="Arial"/>
              <a:buChar char="•"/>
            </a:pPr>
            <a:r>
              <a:rPr lang="en-US" b="1">
                <a:cs typeface="Calibri"/>
              </a:rPr>
              <a:t>Tardy to Class</a:t>
            </a:r>
          </a:p>
          <a:p>
            <a:pPr marL="285750" indent="-285750">
              <a:buFont typeface="Arial"/>
              <a:buChar char="•"/>
            </a:pPr>
            <a:r>
              <a:rPr lang="en-US" b="1">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231531" y="2958829"/>
            <a:ext cx="4015901"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9:30 to 12:30pm</a:t>
            </a:r>
          </a:p>
          <a:p>
            <a:pPr marL="285750" indent="-285750">
              <a:buFont typeface="Arial"/>
              <a:buChar char="•"/>
            </a:pPr>
            <a:r>
              <a:rPr lang="en-US" b="1">
                <a:cs typeface="Calibri"/>
              </a:rPr>
              <a:t>Horseplay</a:t>
            </a:r>
          </a:p>
          <a:p>
            <a:pPr marL="285750" indent="-285750">
              <a:buFont typeface="Arial"/>
              <a:buChar char="•"/>
            </a:pPr>
            <a:r>
              <a:rPr lang="en-US" b="1">
                <a:cs typeface="Calibri"/>
              </a:rPr>
              <a:t>Missed Detention</a:t>
            </a:r>
          </a:p>
          <a:p>
            <a:pPr marL="285750" indent="-285750">
              <a:buFont typeface="Arial"/>
              <a:buChar char="•"/>
            </a:pPr>
            <a:r>
              <a:rPr lang="en-US" b="1">
                <a:cs typeface="Calibri"/>
              </a:rPr>
              <a:t>Multiple Detentions</a:t>
            </a:r>
          </a:p>
          <a:p>
            <a:pPr marL="285750" indent="-285750">
              <a:buFont typeface="Arial"/>
              <a:buChar char="•"/>
            </a:pPr>
            <a:r>
              <a:rPr lang="en-US" b="1">
                <a:cs typeface="Calibri"/>
              </a:rPr>
              <a:t>Disruptive Conduct</a:t>
            </a:r>
          </a:p>
          <a:p>
            <a:pPr marL="285750" indent="-285750">
              <a:buFont typeface="Arial"/>
              <a:buChar char="•"/>
            </a:pPr>
            <a:r>
              <a:rPr lang="en-US" b="1">
                <a:cs typeface="Calibri"/>
              </a:rPr>
              <a:t>Bus Violation</a:t>
            </a:r>
          </a:p>
          <a:p>
            <a:pPr marL="285750" indent="-285750">
              <a:buFont typeface="Arial"/>
              <a:buChar char="•"/>
            </a:pPr>
            <a:r>
              <a:rPr lang="en-US" b="1" u="sng">
                <a:cs typeface="Calibri"/>
              </a:rPr>
              <a:t>Skipping</a:t>
            </a:r>
            <a:r>
              <a:rPr lang="en-US" b="1">
                <a:cs typeface="Calibri"/>
              </a:rPr>
              <a:t> = 2 Saturday Detentions, Referral &amp; 9 week Behavior Probation Contract</a:t>
            </a:r>
          </a:p>
          <a:p>
            <a:pPr marL="285750" indent="-285750">
              <a:buFont typeface="Arial"/>
              <a:buChar char="•"/>
            </a:pPr>
            <a:r>
              <a:rPr lang="en-US" b="1" u="sng">
                <a:cs typeface="Calibri"/>
              </a:rPr>
              <a:t>Cheating</a:t>
            </a:r>
            <a:r>
              <a:rPr lang="en-US" b="1">
                <a:cs typeface="Calibri"/>
              </a:rPr>
              <a:t> = 3 Saturday Detentions, Referral &amp; Behavior Probation Contract</a:t>
            </a:r>
          </a:p>
          <a:p>
            <a:endParaRPr lang="en-US" b="1">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236085" y="2812915"/>
            <a:ext cx="3926729" cy="378565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b="1">
                <a:solidFill>
                  <a:schemeClr val="bg1"/>
                </a:solidFill>
                <a:cs typeface="Calibri"/>
              </a:rPr>
              <a:t>Excessive Detentions / Unserved Detention</a:t>
            </a:r>
          </a:p>
          <a:p>
            <a:pPr marL="342900" indent="-342900">
              <a:buFont typeface="Arial"/>
              <a:buChar char="•"/>
            </a:pPr>
            <a:r>
              <a:rPr lang="en-US" sz="2000" b="1">
                <a:solidFill>
                  <a:schemeClr val="bg1"/>
                </a:solidFill>
                <a:cs typeface="Calibri"/>
              </a:rPr>
              <a:t>Theft</a:t>
            </a:r>
          </a:p>
          <a:p>
            <a:pPr marL="342900" indent="-342900">
              <a:buFont typeface="Arial"/>
              <a:buChar char="•"/>
            </a:pPr>
            <a:r>
              <a:rPr lang="en-US" sz="2000" b="1">
                <a:solidFill>
                  <a:schemeClr val="bg1"/>
                </a:solidFill>
                <a:cs typeface="Calibri"/>
              </a:rPr>
              <a:t>False or Misleading Info</a:t>
            </a:r>
          </a:p>
          <a:p>
            <a:pPr marL="342900" indent="-342900">
              <a:buFont typeface="Arial"/>
              <a:buChar char="•"/>
            </a:pPr>
            <a:r>
              <a:rPr lang="en-US" sz="2000" b="1">
                <a:solidFill>
                  <a:schemeClr val="bg1"/>
                </a:solidFill>
                <a:cs typeface="Calibri"/>
              </a:rPr>
              <a:t>Open Defiance of Authority</a:t>
            </a:r>
          </a:p>
          <a:p>
            <a:pPr marL="342900" indent="-342900">
              <a:buFont typeface="Arial"/>
              <a:buChar char="•"/>
            </a:pPr>
            <a:r>
              <a:rPr lang="en-US" sz="2000" b="1">
                <a:solidFill>
                  <a:schemeClr val="bg1"/>
                </a:solidFill>
                <a:cs typeface="Calibri"/>
              </a:rPr>
              <a:t>Vaping / Alcohol</a:t>
            </a:r>
          </a:p>
          <a:p>
            <a:pPr marL="342900" indent="-342900">
              <a:buFont typeface="Arial"/>
              <a:buChar char="•"/>
            </a:pPr>
            <a:r>
              <a:rPr lang="en-US" sz="2000" b="1">
                <a:solidFill>
                  <a:schemeClr val="bg1"/>
                </a:solidFill>
                <a:cs typeface="Calibri"/>
              </a:rPr>
              <a:t>Physical Altercation </a:t>
            </a:r>
          </a:p>
          <a:p>
            <a:pPr marL="342900" indent="-342900">
              <a:buFont typeface="Arial"/>
              <a:buChar char="•"/>
            </a:pPr>
            <a:r>
              <a:rPr lang="en-US" sz="2000" b="1">
                <a:solidFill>
                  <a:schemeClr val="bg1"/>
                </a:solidFill>
                <a:cs typeface="Calibri"/>
              </a:rPr>
              <a:t>Fighting or Attempting to Fight</a:t>
            </a:r>
          </a:p>
          <a:p>
            <a:pPr marL="342900" indent="-342900">
              <a:buFont typeface="Arial"/>
              <a:buChar char="•"/>
            </a:pPr>
            <a:r>
              <a:rPr lang="en-US" sz="2000" b="1">
                <a:solidFill>
                  <a:schemeClr val="bg1"/>
                </a:solidFill>
                <a:cs typeface="Calibri"/>
              </a:rPr>
              <a:t>Assault / Intimidation Threat of Student</a:t>
            </a:r>
          </a:p>
          <a:p>
            <a:pPr marL="342900" indent="-342900">
              <a:buFont typeface="Arial"/>
              <a:buChar char="•"/>
            </a:pPr>
            <a:r>
              <a:rPr lang="en-US" sz="2000" b="1">
                <a:solidFill>
                  <a:schemeClr val="bg1"/>
                </a:solidFill>
                <a:cs typeface="Calibri"/>
              </a:rPr>
              <a:t>Weapons </a:t>
            </a:r>
          </a:p>
          <a:p>
            <a:pPr marL="342900" indent="-342900">
              <a:buFont typeface="Arial"/>
              <a:buChar char="•"/>
            </a:pPr>
            <a:r>
              <a:rPr lang="en-US" sz="2000" b="1">
                <a:solidFill>
                  <a:schemeClr val="bg1"/>
                </a:solidFill>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14.xml><?xml version="1.0" encoding="utf-8"?>
<a:theme xmlns:a="http://schemas.openxmlformats.org/drawingml/2006/main" name="GestaltVTI">
  <a:themeElements>
    <a:clrScheme name="Custom 86">
      <a:dk1>
        <a:srgbClr val="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Bierstad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staltVTI" id="{4F87C71D-53D1-4B71-BF97-FD0EA4B25665}" vid="{A110AFC4-8D8A-4C02-8885-7BA370B379B5}"/>
    </a:ext>
  </a:extLst>
</a:theme>
</file>

<file path=ppt/theme/theme15.xml><?xml version="1.0" encoding="utf-8"?>
<a:theme xmlns:a="http://schemas.openxmlformats.org/drawingml/2006/main" name="6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6.xml><?xml version="1.0" encoding="utf-8"?>
<a:theme xmlns:a="http://schemas.openxmlformats.org/drawingml/2006/main" name="4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7.xml><?xml version="1.0" encoding="utf-8"?>
<a:theme xmlns:a="http://schemas.openxmlformats.org/drawingml/2006/main" name="1_GradientVTI">
  <a:themeElements>
    <a:clrScheme name="Office">
      <a:dk1>
        <a:srgbClr val="000000"/>
      </a:dk1>
      <a:lt1>
        <a:srgbClr val="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18.xml><?xml version="1.0" encoding="utf-8"?>
<a:theme xmlns:a="http://schemas.openxmlformats.org/drawingml/2006/main" name="OffsetVTI">
  <a:themeElements>
    <a:clrScheme name="Office">
      <a:dk1>
        <a:srgbClr val="000000"/>
      </a:dk1>
      <a:lt1>
        <a:srgbClr val="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Dante">
      <a:majorFont>
        <a:latin typeface="Dante"/>
        <a:ea typeface=""/>
        <a:cs typeface=""/>
      </a:majorFont>
      <a:minorFont>
        <a:latin typeface="Dan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setVTI" id="{17A3166B-76FF-4669-8F6D-D4251AE158D8}" vid="{4532814A-B5F8-4CFD-BC69-A007D492DA47}"/>
    </a:ext>
  </a:extLst>
</a:theme>
</file>

<file path=ppt/theme/theme1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Custom 7">
      <a:dk1>
        <a:srgbClr val="19232F"/>
      </a:dk1>
      <a:lt1>
        <a:srgbClr val="FFFFFF"/>
      </a:lt1>
      <a:dk2>
        <a:srgbClr val="FF733B"/>
      </a:dk2>
      <a:lt2>
        <a:srgbClr val="E7E6E6"/>
      </a:lt2>
      <a:accent1>
        <a:srgbClr val="FF733B"/>
      </a:accent1>
      <a:accent2>
        <a:srgbClr val="FEB048"/>
      </a:accent2>
      <a:accent3>
        <a:srgbClr val="19232F"/>
      </a:accent3>
      <a:accent4>
        <a:srgbClr val="36A7F7"/>
      </a:accent4>
      <a:accent5>
        <a:srgbClr val="2CCB70"/>
      </a:accent5>
      <a:accent6>
        <a:srgbClr val="FF2F5F"/>
      </a:accent6>
      <a:hlink>
        <a:srgbClr val="36A7F7"/>
      </a:hlink>
      <a:folHlink>
        <a:srgbClr val="36A7F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6473738_Infographic percentage chart_RVA_v3" id="{5F363EEA-29BA-4027-9BF8-0A85486943C8}" vid="{3440FD5E-8BE2-4D4B-98B8-747C8F57C8D5}"/>
    </a:ext>
  </a:extLst>
</a:theme>
</file>

<file path=ppt/theme/theme4.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7.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9_Office Theme">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themeOverride>
</file>

<file path=docProps/app.xml><?xml version="1.0" encoding="utf-8"?>
<Properties xmlns="http://schemas.openxmlformats.org/officeDocument/2006/extended-properties" xmlns:vt="http://schemas.openxmlformats.org/officeDocument/2006/docPropsVTypes">
  <Template>office theme</Template>
  <TotalTime>465</TotalTime>
  <Words>2136</Words>
  <Application>Microsoft Office PowerPoint</Application>
  <PresentationFormat>Widescreen</PresentationFormat>
  <Paragraphs>309</Paragraphs>
  <Slides>48</Slides>
  <Notes>1</Notes>
  <HiddenSlides>0</HiddenSlides>
  <MMClips>0</MMClips>
  <ScaleCrop>false</ScaleCrop>
  <HeadingPairs>
    <vt:vector size="6" baseType="variant">
      <vt:variant>
        <vt:lpstr>Fonts Used</vt:lpstr>
      </vt:variant>
      <vt:variant>
        <vt:i4>25</vt:i4>
      </vt:variant>
      <vt:variant>
        <vt:lpstr>Theme</vt:lpstr>
      </vt:variant>
      <vt:variant>
        <vt:i4>19</vt:i4>
      </vt:variant>
      <vt:variant>
        <vt:lpstr>Slide Titles</vt:lpstr>
      </vt:variant>
      <vt:variant>
        <vt:i4>48</vt:i4>
      </vt:variant>
    </vt:vector>
  </HeadingPairs>
  <TitlesOfParts>
    <vt:vector size="92" baseType="lpstr">
      <vt:lpstr>ADLaM Display</vt:lpstr>
      <vt:lpstr>Algerian</vt:lpstr>
      <vt:lpstr>Aptos</vt:lpstr>
      <vt:lpstr>Aptos Display</vt:lpstr>
      <vt:lpstr>Arial</vt:lpstr>
      <vt:lpstr>Arial Black</vt:lpstr>
      <vt:lpstr>Arial Nova</vt:lpstr>
      <vt:lpstr>Bierstadt</vt:lpstr>
      <vt:lpstr>Bookman Old Style</vt:lpstr>
      <vt:lpstr>Calibri</vt:lpstr>
      <vt:lpstr>Calibri Light</vt:lpstr>
      <vt:lpstr>Calisto MT</vt:lpstr>
      <vt:lpstr>Dante</vt:lpstr>
      <vt:lpstr>Dante (Headings)2</vt:lpstr>
      <vt:lpstr>Georgia</vt:lpstr>
      <vt:lpstr>Gill Sans Nova</vt:lpstr>
      <vt:lpstr>Grandview Display</vt:lpstr>
      <vt:lpstr>Helvetica Neue Medium</vt:lpstr>
      <vt:lpstr>Modern Love</vt:lpstr>
      <vt:lpstr>Rockwell</vt:lpstr>
      <vt:lpstr>Sagona Book</vt:lpstr>
      <vt:lpstr>The Hand</vt:lpstr>
      <vt:lpstr>Times New Roman</vt:lpstr>
      <vt:lpstr>Univers Condensed</vt:lpstr>
      <vt:lpstr>Wingdings 2</vt:lpstr>
      <vt:lpstr>office theme</vt:lpstr>
      <vt:lpstr>SketchyVTI</vt:lpstr>
      <vt:lpstr>Office Theme</vt:lpstr>
      <vt:lpstr>1_Slate</vt:lpstr>
      <vt:lpstr>2_Office Theme</vt:lpstr>
      <vt:lpstr>GradientVTI</vt:lpstr>
      <vt:lpstr>DashVTI</vt:lpstr>
      <vt:lpstr>10_Office Theme</vt:lpstr>
      <vt:lpstr>9_Office Theme</vt:lpstr>
      <vt:lpstr>3_Office Theme</vt:lpstr>
      <vt:lpstr>1_Office Theme</vt:lpstr>
      <vt:lpstr>5_Office Theme</vt:lpstr>
      <vt:lpstr>ChronicleVTI</vt:lpstr>
      <vt:lpstr>GestaltVTI</vt:lpstr>
      <vt:lpstr>6_office theme</vt:lpstr>
      <vt:lpstr>4_Office Theme</vt:lpstr>
      <vt:lpstr>1_GradientVTI</vt:lpstr>
      <vt:lpstr>OffsetVTI</vt:lpstr>
      <vt:lpstr>7_Office Theme</vt:lpstr>
      <vt:lpstr>SOMERSET PURPOSE</vt:lpstr>
      <vt:lpstr>PowerPoint Presentation</vt:lpstr>
      <vt:lpstr>Discipline</vt:lpstr>
      <vt:lpstr>No Cell Phones Off and away the entire day</vt:lpstr>
      <vt:lpstr>Lanyards and IDs are a Mandatory Part of your uniform </vt:lpstr>
      <vt:lpstr>Dress Code Violations (Do Not Wear)</vt:lpstr>
      <vt:lpstr>Dress Code Violations</vt:lpstr>
      <vt:lpstr>Discipline Matrix  (Uniform Violation)</vt:lpstr>
      <vt:lpstr>Somerset College Prep Discipline Matrix</vt:lpstr>
      <vt:lpstr>Somerset Discipline Matrix  </vt:lpstr>
      <vt:lpstr>Missed Detention Consequences</vt:lpstr>
      <vt:lpstr>No Wireless Communication Devices</vt:lpstr>
      <vt:lpstr>PowerPoint Presentation</vt:lpstr>
      <vt:lpstr>PowerPoint Presentation</vt:lpstr>
      <vt:lpstr>PowerPoint Presentation</vt:lpstr>
      <vt:lpstr>PowerPoint Presentation</vt:lpstr>
      <vt:lpstr>NO FOOD or drink  ON THE COURT </vt:lpstr>
      <vt:lpstr>      on basketball courts OR turf  without a staff member present (This means mornings &amp; after school too.)</vt:lpstr>
      <vt:lpstr>PowerPoint Presentation</vt:lpstr>
      <vt:lpstr>Quick Tips From the IT Department</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Lanyard Policy!  -Do NOT WEAR ANOTHER STUDENT’S ID (It’s basically fraud and you’ll get a referral)</vt:lpstr>
      <vt:lpstr>2025-26 GEAR UP Students</vt:lpstr>
      <vt:lpstr>GEAR UP Universal Marketing is Universal Attendees! </vt:lpstr>
      <vt:lpstr>PowerPoint Presentation</vt:lpstr>
      <vt:lpstr>PowerPoint Presentation</vt:lpstr>
      <vt:lpstr>PowerPoint Presentation</vt:lpstr>
      <vt:lpstr>Somerset Spelling Bee! Come see Wiley in room 230! WE NEED SPELLERS! Come get a list to practice! </vt:lpstr>
      <vt:lpstr>PowerPoint Presentation</vt:lpstr>
      <vt:lpstr>Middle School</vt:lpstr>
      <vt:lpstr>2026-2027 Course Selection Forms are Now in your Email</vt:lpstr>
      <vt:lpstr>PowerPoint Presentation</vt:lpstr>
      <vt:lpstr>PowerPoint Presentation</vt:lpstr>
      <vt:lpstr>PowerPoint Presentation</vt:lpstr>
      <vt:lpstr>Interested in starting a school club?</vt:lpstr>
      <vt:lpstr>PowerPoint Presentation</vt:lpstr>
      <vt:lpstr>School Club List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Kyryliw</dc:creator>
  <cp:lastModifiedBy>Michael Kyryliw</cp:lastModifiedBy>
  <cp:revision>3</cp:revision>
  <dcterms:created xsi:type="dcterms:W3CDTF">2023-08-06T12:12:54Z</dcterms:created>
  <dcterms:modified xsi:type="dcterms:W3CDTF">2026-02-26T21:30:05Z</dcterms:modified>
</cp:coreProperties>
</file>